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3" r:id="rId2"/>
    <p:sldId id="276" r:id="rId3"/>
    <p:sldId id="491" r:id="rId4"/>
    <p:sldId id="486" r:id="rId5"/>
    <p:sldId id="492" r:id="rId6"/>
    <p:sldId id="476" r:id="rId7"/>
    <p:sldId id="480" r:id="rId8"/>
    <p:sldId id="315" r:id="rId9"/>
    <p:sldId id="475" r:id="rId10"/>
    <p:sldId id="441" r:id="rId11"/>
  </p:sldIdLst>
  <p:sldSz cx="9144000" cy="5143500" type="screen16x9"/>
  <p:notesSz cx="6794500" cy="99187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8CCF"/>
    <a:srgbClr val="A6A6A6"/>
    <a:srgbClr val="FEF7F4"/>
    <a:srgbClr val="DDF3FC"/>
    <a:srgbClr val="EE7B48"/>
    <a:srgbClr val="54C3F1"/>
    <a:srgbClr val="F2F2F2"/>
    <a:srgbClr val="FABE00"/>
    <a:srgbClr val="3B8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73" autoAdjust="0"/>
    <p:restoredTop sz="75917" autoAdjust="0"/>
  </p:normalViewPr>
  <p:slideViewPr>
    <p:cSldViewPr>
      <p:cViewPr varScale="1">
        <p:scale>
          <a:sx n="146" d="100"/>
          <a:sy n="146" d="100"/>
        </p:scale>
        <p:origin x="966" y="11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162" y="9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D968F-01DC-455B-B5C9-2408D4ACAB73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18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32C5D-B12B-4FE2-9CDE-530407AD39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792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248C-AF63-4BD2-AD88-4B686589BEBC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7BCA9-3BA0-4426-9EA6-B6C30ED02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52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54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680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082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415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925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190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180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583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523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60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1.wmf"/><Relationship Id="rId7" Type="http://schemas.openxmlformats.org/officeDocument/2006/relationships/image" Target="../media/image21.emf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8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25.emf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25.emf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w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1.wmf"/><Relationship Id="rId7" Type="http://schemas.openxmlformats.org/officeDocument/2006/relationships/image" Target="../media/image21.emf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w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8" r="3269"/>
          <a:stretch/>
        </p:blipFill>
        <p:spPr>
          <a:xfrm>
            <a:off x="5364088" y="0"/>
            <a:ext cx="3780420" cy="112363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5"/>
          <a:stretch/>
        </p:blipFill>
        <p:spPr>
          <a:xfrm>
            <a:off x="7092281" y="954854"/>
            <a:ext cx="2052228" cy="3017319"/>
          </a:xfrm>
          <a:prstGeom prst="rect">
            <a:avLst/>
          </a:prstGeom>
        </p:spPr>
      </p:pic>
      <p:sp>
        <p:nvSpPr>
          <p:cNvPr id="5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69" y="2294080"/>
            <a:ext cx="558856" cy="3687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643" y="1563638"/>
            <a:ext cx="268324" cy="506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316" y="1326874"/>
            <a:ext cx="491409" cy="5993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3316474"/>
            <a:ext cx="518382" cy="63800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230025"/>
            <a:ext cx="1242338" cy="85556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1670176"/>
            <a:ext cx="6193445" cy="14761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defRPr sz="28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68" y="387105"/>
            <a:ext cx="1814671" cy="400331"/>
          </a:xfrm>
          <a:prstGeom prst="rect">
            <a:avLst/>
          </a:prstGeom>
        </p:spPr>
      </p:pic>
      <p:grpSp>
        <p:nvGrpSpPr>
          <p:cNvPr id="18" name="グループ化 17"/>
          <p:cNvGrpSpPr/>
          <p:nvPr userDrawn="1"/>
        </p:nvGrpSpPr>
        <p:grpSpPr>
          <a:xfrm>
            <a:off x="5285767" y="182770"/>
            <a:ext cx="978421" cy="192736"/>
            <a:chOff x="5220072" y="159482"/>
            <a:chExt cx="978421" cy="192736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4D1CD444-5459-AA4B-A08B-5554E81CFD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159482"/>
              <a:ext cx="720941" cy="192736"/>
            </a:xfrm>
            <a:prstGeom prst="rect">
              <a:avLst/>
            </a:prstGeom>
          </p:spPr>
        </p:pic>
        <p:grpSp>
          <p:nvGrpSpPr>
            <p:cNvPr id="17" name="グループ化 16"/>
            <p:cNvGrpSpPr/>
            <p:nvPr userDrawn="1"/>
          </p:nvGrpSpPr>
          <p:grpSpPr>
            <a:xfrm>
              <a:off x="5976156" y="159482"/>
              <a:ext cx="222337" cy="72008"/>
              <a:chOff x="5976156" y="159482"/>
              <a:chExt cx="222337" cy="72008"/>
            </a:xfrm>
          </p:grpSpPr>
          <p:sp>
            <p:nvSpPr>
              <p:cNvPr id="14" name="円/楕円 13"/>
              <p:cNvSpPr/>
              <p:nvPr userDrawn="1"/>
            </p:nvSpPr>
            <p:spPr>
              <a:xfrm>
                <a:off x="5976156" y="159482"/>
                <a:ext cx="72008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 userDrawn="1"/>
            </p:nvSpPr>
            <p:spPr>
              <a:xfrm>
                <a:off x="6083306" y="170286"/>
                <a:ext cx="50400" cy="50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15"/>
              <p:cNvSpPr/>
              <p:nvPr userDrawn="1"/>
            </p:nvSpPr>
            <p:spPr>
              <a:xfrm>
                <a:off x="6162493" y="1774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09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1440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b="24413"/>
          <a:stretch/>
        </p:blipFill>
        <p:spPr>
          <a:xfrm>
            <a:off x="-508" y="1437624"/>
            <a:ext cx="2434051" cy="370841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1871700" y="1275605"/>
            <a:ext cx="6840500" cy="20162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28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 </a:t>
            </a:r>
            <a:r>
              <a:rPr kumimoji="1" lang="en-US" altLang="ja-JP" dirty="0"/>
              <a:t>28</a:t>
            </a:r>
            <a:br>
              <a:rPr kumimoji="1" lang="en-US" altLang="ja-JP" dirty="0"/>
            </a:br>
            <a:r>
              <a:rPr kumimoji="1" lang="ja-JP" altLang="en-US" dirty="0"/>
              <a:t>　　　　（メイリオ見出し）</a:t>
            </a:r>
          </a:p>
        </p:txBody>
      </p:sp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1" y="749002"/>
            <a:ext cx="590787" cy="5505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0" y="2823778"/>
            <a:ext cx="335554" cy="51274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84" y="1934005"/>
            <a:ext cx="478408" cy="4107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271353"/>
            <a:ext cx="472936" cy="35138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3829750"/>
            <a:ext cx="515904" cy="30400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6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eneral_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267494"/>
            <a:ext cx="7057541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accent3"/>
                </a:solidFill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5886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_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951570"/>
            <a:ext cx="8426450" cy="37804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6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文章（必要な場合のみ）　フォントサイズ </a:t>
            </a:r>
            <a:r>
              <a:rPr kumimoji="1" lang="en-US" altLang="ja-JP" dirty="0"/>
              <a:t>16P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267494"/>
            <a:ext cx="7057541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accent3"/>
                </a:solidFill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571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eneral_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267494"/>
            <a:ext cx="7057541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accent3"/>
                </a:solidFill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143508" y="843558"/>
            <a:ext cx="6120680" cy="31531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rgbClr val="EE7B48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kumimoji="1" lang="ja-JP" altLang="en-US" dirty="0"/>
              <a:t>サブタイトル（メイリオ見出し </a:t>
            </a:r>
            <a:r>
              <a:rPr kumimoji="1" lang="en-US" altLang="ja-JP" dirty="0"/>
              <a:t>18Pt)</a:t>
            </a:r>
            <a:endParaRPr kumimoji="1" lang="ja-JP" altLang="en-US" dirty="0"/>
          </a:p>
        </p:txBody>
      </p:sp>
      <p:sp>
        <p:nvSpPr>
          <p:cNvPr id="13" name="テキスト プレースホルダー 10"/>
          <p:cNvSpPr>
            <a:spLocks noGrp="1"/>
          </p:cNvSpPr>
          <p:nvPr>
            <p:ph type="body" sz="quarter" idx="17" hasCustomPrompt="1"/>
          </p:nvPr>
        </p:nvSpPr>
        <p:spPr>
          <a:xfrm>
            <a:off x="359729" y="1158869"/>
            <a:ext cx="8640763" cy="2793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kumimoji="1" lang="ja-JP" altLang="en-US" dirty="0"/>
              <a:t>説明文（フォント</a:t>
            </a:r>
            <a:r>
              <a:rPr kumimoji="1" lang="en-US" altLang="ja-JP" dirty="0"/>
              <a:t>16Pt)</a:t>
            </a:r>
            <a:endParaRPr kumimoji="1" lang="ja-JP" altLang="en-US" dirty="0"/>
          </a:p>
        </p:txBody>
      </p:sp>
      <p:cxnSp>
        <p:nvCxnSpPr>
          <p:cNvPr id="15" name="直線コネクタ 14"/>
          <p:cNvCxnSpPr/>
          <p:nvPr userDrawn="1"/>
        </p:nvCxnSpPr>
        <p:spPr>
          <a:xfrm>
            <a:off x="215516" y="1122864"/>
            <a:ext cx="6264696" cy="0"/>
          </a:xfrm>
          <a:prstGeom prst="line">
            <a:avLst/>
          </a:prstGeom>
          <a:ln>
            <a:solidFill>
              <a:srgbClr val="EE7B48"/>
            </a:solidFill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773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ck Cov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8" r="30206"/>
          <a:stretch/>
        </p:blipFill>
        <p:spPr>
          <a:xfrm>
            <a:off x="6155795" y="0"/>
            <a:ext cx="2988332" cy="21128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15" b="28117"/>
          <a:stretch/>
        </p:blipFill>
        <p:spPr>
          <a:xfrm>
            <a:off x="6263933" y="3019264"/>
            <a:ext cx="2880321" cy="2124236"/>
          </a:xfrm>
          <a:prstGeom prst="rect">
            <a:avLst/>
          </a:prstGeom>
        </p:spPr>
      </p:pic>
      <p:sp>
        <p:nvSpPr>
          <p:cNvPr id="4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2360" y="483518"/>
            <a:ext cx="337945" cy="22224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771550"/>
            <a:ext cx="307200" cy="4855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469" y="3948039"/>
            <a:ext cx="504310" cy="48155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4429590"/>
            <a:ext cx="311641" cy="3846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4344" y="3687874"/>
            <a:ext cx="519193" cy="551406"/>
          </a:xfrm>
          <a:prstGeom prst="rect">
            <a:avLst/>
          </a:prstGeom>
        </p:spPr>
      </p:pic>
      <p:sp>
        <p:nvSpPr>
          <p:cNvPr id="1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047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8" r="30206"/>
          <a:stretch/>
        </p:blipFill>
        <p:spPr>
          <a:xfrm>
            <a:off x="6155795" y="0"/>
            <a:ext cx="2988332" cy="21128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15" b="28117"/>
          <a:stretch/>
        </p:blipFill>
        <p:spPr>
          <a:xfrm>
            <a:off x="6263933" y="3019264"/>
            <a:ext cx="2880321" cy="2124236"/>
          </a:xfrm>
          <a:prstGeom prst="rect">
            <a:avLst/>
          </a:prstGeom>
        </p:spPr>
      </p:pic>
      <p:sp>
        <p:nvSpPr>
          <p:cNvPr id="4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2360" y="483518"/>
            <a:ext cx="337945" cy="22224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771550"/>
            <a:ext cx="307200" cy="4855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469" y="3948039"/>
            <a:ext cx="504310" cy="48155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4429590"/>
            <a:ext cx="311641" cy="3846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4344" y="3687874"/>
            <a:ext cx="519193" cy="551406"/>
          </a:xfrm>
          <a:prstGeom prst="rect">
            <a:avLst/>
          </a:prstGeom>
        </p:spPr>
      </p:pic>
      <p:sp>
        <p:nvSpPr>
          <p:cNvPr id="1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902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432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7" r="1" b="29513"/>
          <a:stretch/>
        </p:blipFill>
        <p:spPr>
          <a:xfrm>
            <a:off x="0" y="3471501"/>
            <a:ext cx="2792392" cy="1692187"/>
          </a:xfrm>
          <a:prstGeom prst="rect">
            <a:avLst/>
          </a:prstGeom>
        </p:spPr>
      </p:pic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167843" y="807554"/>
            <a:ext cx="5631095" cy="372763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800" b="1">
                <a:solidFill>
                  <a:schemeClr val="tx2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1" y="2794363"/>
            <a:ext cx="330128" cy="3211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4642">
            <a:off x="317732" y="3810908"/>
            <a:ext cx="290393" cy="41366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7" y="4197219"/>
            <a:ext cx="458341" cy="3843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4011910"/>
            <a:ext cx="336509" cy="5232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03798"/>
            <a:ext cx="950255" cy="85363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73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1440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b="24413"/>
          <a:stretch/>
        </p:blipFill>
        <p:spPr>
          <a:xfrm>
            <a:off x="-508" y="1437624"/>
            <a:ext cx="2434051" cy="370841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1871700" y="1275605"/>
            <a:ext cx="6840500" cy="20162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28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 </a:t>
            </a:r>
            <a:r>
              <a:rPr kumimoji="1" lang="en-US" altLang="ja-JP" dirty="0"/>
              <a:t>28</a:t>
            </a:r>
            <a:br>
              <a:rPr kumimoji="1" lang="en-US" altLang="ja-JP" dirty="0"/>
            </a:br>
            <a:r>
              <a:rPr kumimoji="1" lang="ja-JP" altLang="en-US" dirty="0"/>
              <a:t>　　　　（メイリオ見出し）</a:t>
            </a:r>
          </a:p>
        </p:txBody>
      </p:sp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1" y="749002"/>
            <a:ext cx="590787" cy="5505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0" y="2823778"/>
            <a:ext cx="335554" cy="51274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84" y="1934005"/>
            <a:ext cx="478408" cy="4107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271353"/>
            <a:ext cx="472936" cy="35138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3829750"/>
            <a:ext cx="515904" cy="30400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5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0" y="4583498"/>
            <a:ext cx="9144000" cy="57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95" b="36032"/>
          <a:stretch/>
        </p:blipFill>
        <p:spPr>
          <a:xfrm>
            <a:off x="5903640" y="3028747"/>
            <a:ext cx="3240360" cy="2137488"/>
          </a:xfrm>
          <a:prstGeom prst="rect">
            <a:avLst/>
          </a:prstGeom>
        </p:spPr>
      </p:pic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36" y="4434845"/>
            <a:ext cx="326068" cy="52489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3972363"/>
            <a:ext cx="298228" cy="36813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09" y="3142113"/>
            <a:ext cx="415869" cy="51514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020" y="3595673"/>
            <a:ext cx="328501" cy="5018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46" y="2592668"/>
            <a:ext cx="460056" cy="68589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1311610"/>
            <a:ext cx="7093285" cy="198022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spcAft>
                <a:spcPts val="0"/>
              </a:spcAft>
              <a:defRPr sz="28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 </a:t>
            </a:r>
            <a:r>
              <a:rPr kumimoji="1" lang="en-US" altLang="ja-JP" dirty="0"/>
              <a:t>28</a:t>
            </a:r>
            <a:br>
              <a:rPr kumimoji="1" lang="en-US" altLang="ja-JP" dirty="0"/>
            </a:br>
            <a:r>
              <a:rPr kumimoji="1" lang="ja-JP" altLang="en-US" dirty="0"/>
              <a:t>　　　　（メイリオ見出し）</a:t>
            </a:r>
          </a:p>
        </p:txBody>
      </p:sp>
    </p:spTree>
    <p:extLst>
      <p:ext uri="{BB962C8B-B14F-4D97-AF65-F5344CB8AC3E}">
        <p14:creationId xmlns:p14="http://schemas.microsoft.com/office/powerpoint/2010/main" val="84986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eneral_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88000" y="216000"/>
            <a:ext cx="7200000" cy="36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7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_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864000"/>
            <a:ext cx="8640000" cy="37804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6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文章（必要な場合のみ）　フォントサイズ </a:t>
            </a:r>
            <a:r>
              <a:rPr kumimoji="1" lang="en-US" altLang="ja-JP" dirty="0"/>
              <a:t>16P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88000" y="216000"/>
            <a:ext cx="7200000" cy="36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eneral_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532000" y="4932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88000" y="216000"/>
            <a:ext cx="7200000" cy="36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  <p:sp>
        <p:nvSpPr>
          <p:cNvPr id="13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198000" y="576000"/>
            <a:ext cx="6120680" cy="324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kumimoji="1" lang="ja-JP" altLang="en-US"/>
              <a:t>サブタイトル（メイリオ見出し </a:t>
            </a:r>
            <a:r>
              <a:rPr kumimoji="1" lang="en-US" altLang="ja-JP"/>
              <a:t>18Pt)</a:t>
            </a:r>
            <a:endParaRPr kumimoji="1" lang="ja-JP" altLang="en-US"/>
          </a:p>
        </p:txBody>
      </p:sp>
      <p:sp>
        <p:nvSpPr>
          <p:cNvPr id="15" name="テキスト プレースホルダー 10"/>
          <p:cNvSpPr>
            <a:spLocks noGrp="1"/>
          </p:cNvSpPr>
          <p:nvPr>
            <p:ph type="body" sz="quarter" idx="17" hasCustomPrompt="1"/>
          </p:nvPr>
        </p:nvSpPr>
        <p:spPr>
          <a:xfrm>
            <a:off x="359729" y="864000"/>
            <a:ext cx="8640763" cy="2793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kumimoji="1" lang="ja-JP" altLang="en-US" dirty="0"/>
              <a:t>説明文（フォント</a:t>
            </a:r>
            <a:r>
              <a:rPr kumimoji="1" lang="en-US" altLang="ja-JP" dirty="0"/>
              <a:t>16Pt)</a:t>
            </a:r>
            <a:endParaRPr kumimoji="1" lang="ja-JP" altLang="en-US" dirty="0"/>
          </a:p>
        </p:txBody>
      </p:sp>
      <p:cxnSp>
        <p:nvCxnSpPr>
          <p:cNvPr id="16" name="直線コネクタ 15"/>
          <p:cNvCxnSpPr/>
          <p:nvPr userDrawn="1"/>
        </p:nvCxnSpPr>
        <p:spPr>
          <a:xfrm>
            <a:off x="252000" y="864000"/>
            <a:ext cx="6264696" cy="0"/>
          </a:xfrm>
          <a:prstGeom prst="line">
            <a:avLst/>
          </a:prstGeom>
          <a:ln>
            <a:solidFill>
              <a:srgbClr val="008CCF"/>
            </a:solidFill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84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8" r="3269"/>
          <a:stretch/>
        </p:blipFill>
        <p:spPr>
          <a:xfrm>
            <a:off x="5364088" y="0"/>
            <a:ext cx="3780420" cy="112363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5"/>
          <a:stretch/>
        </p:blipFill>
        <p:spPr>
          <a:xfrm>
            <a:off x="7092281" y="954854"/>
            <a:ext cx="2052228" cy="3017319"/>
          </a:xfrm>
          <a:prstGeom prst="rect">
            <a:avLst/>
          </a:prstGeom>
        </p:spPr>
      </p:pic>
      <p:sp>
        <p:nvSpPr>
          <p:cNvPr id="5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69" y="2294080"/>
            <a:ext cx="558856" cy="3687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643" y="1563638"/>
            <a:ext cx="268324" cy="506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316" y="1326874"/>
            <a:ext cx="491409" cy="5993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3316474"/>
            <a:ext cx="518382" cy="63800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230025"/>
            <a:ext cx="1242338" cy="85556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1670176"/>
            <a:ext cx="6193445" cy="14761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defRPr sz="2800" b="1">
                <a:solidFill>
                  <a:schemeClr val="accent3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68" y="387105"/>
            <a:ext cx="1814671" cy="400331"/>
          </a:xfrm>
          <a:prstGeom prst="rect">
            <a:avLst/>
          </a:prstGeom>
        </p:spPr>
      </p:pic>
      <p:grpSp>
        <p:nvGrpSpPr>
          <p:cNvPr id="18" name="グループ化 17"/>
          <p:cNvGrpSpPr/>
          <p:nvPr userDrawn="1"/>
        </p:nvGrpSpPr>
        <p:grpSpPr>
          <a:xfrm>
            <a:off x="5285767" y="182770"/>
            <a:ext cx="978421" cy="192736"/>
            <a:chOff x="5220072" y="159482"/>
            <a:chExt cx="978421" cy="192736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4D1CD444-5459-AA4B-A08B-5554E81CFD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159482"/>
              <a:ext cx="720941" cy="192736"/>
            </a:xfrm>
            <a:prstGeom prst="rect">
              <a:avLst/>
            </a:prstGeom>
          </p:spPr>
        </p:pic>
        <p:grpSp>
          <p:nvGrpSpPr>
            <p:cNvPr id="17" name="グループ化 16"/>
            <p:cNvGrpSpPr/>
            <p:nvPr userDrawn="1"/>
          </p:nvGrpSpPr>
          <p:grpSpPr>
            <a:xfrm>
              <a:off x="5976156" y="159482"/>
              <a:ext cx="222337" cy="72008"/>
              <a:chOff x="5976156" y="159482"/>
              <a:chExt cx="222337" cy="72008"/>
            </a:xfrm>
          </p:grpSpPr>
          <p:sp>
            <p:nvSpPr>
              <p:cNvPr id="14" name="円/楕円 13"/>
              <p:cNvSpPr/>
              <p:nvPr userDrawn="1"/>
            </p:nvSpPr>
            <p:spPr>
              <a:xfrm>
                <a:off x="5976156" y="159482"/>
                <a:ext cx="72008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 userDrawn="1"/>
            </p:nvSpPr>
            <p:spPr>
              <a:xfrm>
                <a:off x="6083306" y="170286"/>
                <a:ext cx="50400" cy="50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15"/>
              <p:cNvSpPr/>
              <p:nvPr userDrawn="1"/>
            </p:nvSpPr>
            <p:spPr>
              <a:xfrm>
                <a:off x="6162493" y="1774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86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43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7" r="1" b="29513"/>
          <a:stretch/>
        </p:blipFill>
        <p:spPr>
          <a:xfrm>
            <a:off x="0" y="3471501"/>
            <a:ext cx="2792392" cy="1692187"/>
          </a:xfrm>
          <a:prstGeom prst="rect">
            <a:avLst/>
          </a:prstGeom>
        </p:spPr>
      </p:pic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167843" y="807554"/>
            <a:ext cx="5631095" cy="372763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800" b="1">
                <a:solidFill>
                  <a:schemeClr val="accent3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1" y="2794363"/>
            <a:ext cx="330128" cy="3211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4642">
            <a:off x="317732" y="3810908"/>
            <a:ext cx="290393" cy="41366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7" y="4197219"/>
            <a:ext cx="458341" cy="3843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4011910"/>
            <a:ext cx="336509" cy="5232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03798"/>
            <a:ext cx="950255" cy="85363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435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000" y="4932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252000" y="4932000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463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6" r:id="rId5"/>
    <p:sldLayoutId id="2147483649" r:id="rId6"/>
    <p:sldLayoutId id="2147483657" r:id="rId7"/>
    <p:sldLayoutId id="2147483660" r:id="rId8"/>
    <p:sldLayoutId id="2147483661" r:id="rId9"/>
    <p:sldLayoutId id="2147483659" r:id="rId10"/>
    <p:sldLayoutId id="2147483663" r:id="rId11"/>
    <p:sldLayoutId id="2147483655" r:id="rId12"/>
    <p:sldLayoutId id="2147483664" r:id="rId13"/>
    <p:sldLayoutId id="2147483662" r:id="rId14"/>
    <p:sldLayoutId id="2147483654" r:id="rId1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pos="55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SuperStream</a:t>
            </a:r>
            <a:r>
              <a:rPr lang="en-US" altLang="ja-JP" dirty="0"/>
              <a:t>-NX</a:t>
            </a:r>
            <a:br>
              <a:rPr lang="en-US" altLang="ja-JP"/>
            </a:br>
            <a:r>
              <a:rPr lang="en-US" altLang="ja-JP"/>
              <a:t>AI-OCR</a:t>
            </a:r>
            <a:r>
              <a:rPr lang="ja-JP" altLang="en-US" dirty="0"/>
              <a:t>（請求書・請求書明細）</a:t>
            </a:r>
            <a:br>
              <a:rPr lang="en-US" altLang="ja-JP" dirty="0"/>
            </a:br>
            <a:r>
              <a:rPr lang="ja-JP" altLang="en-US" dirty="0"/>
              <a:t>ご説明資料（概要版）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8775" y="3975906"/>
            <a:ext cx="238847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000">
                <a:solidFill>
                  <a:schemeClr val="bg2">
                    <a:lumMod val="50000"/>
                  </a:schemeClr>
                </a:solidFill>
              </a:rPr>
              <a:t>2025.06.01</a:t>
            </a:r>
            <a:r>
              <a:rPr lang="ja-JP" altLang="en-US" sz="1000" dirty="0">
                <a:solidFill>
                  <a:schemeClr val="bg2">
                    <a:lumMod val="50000"/>
                  </a:schemeClr>
                </a:solidFill>
              </a:rPr>
              <a:t>版</a:t>
            </a:r>
            <a:endParaRPr lang="en-US" altLang="ja-JP" sz="10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ja-JP" altLang="en-US" sz="1000" dirty="0">
                <a:solidFill>
                  <a:schemeClr val="bg2">
                    <a:lumMod val="50000"/>
                  </a:schemeClr>
                </a:solidFill>
              </a:rPr>
              <a:t>キヤノンＩＴソリューションズ株式会社</a:t>
            </a:r>
            <a:endParaRPr kumimoji="1" lang="en-US" altLang="ja-JP" sz="1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849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9C5B7F-2268-1DB6-4581-A829628448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©Canon IT Solutions Inc. 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E161EAF-B85B-8340-4439-D45908B77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795899D-054F-65A4-328D-3C35D617CF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406" y="2034961"/>
            <a:ext cx="2106819" cy="46478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1EEDB3-F87A-462E-6EA2-474BDAF522BF}"/>
              </a:ext>
            </a:extLst>
          </p:cNvPr>
          <p:cNvSpPr txBox="1"/>
          <p:nvPr/>
        </p:nvSpPr>
        <p:spPr>
          <a:xfrm>
            <a:off x="6667512" y="2643759"/>
            <a:ext cx="222496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000" dirty="0">
                <a:solidFill>
                  <a:schemeClr val="tx2"/>
                </a:solidFill>
              </a:rPr>
              <a:t>www.superstream.canon-its.co.jp/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3CCB0E-454F-872A-134C-580A5F95E52C}"/>
              </a:ext>
            </a:extLst>
          </p:cNvPr>
          <p:cNvSpPr txBox="1"/>
          <p:nvPr/>
        </p:nvSpPr>
        <p:spPr>
          <a:xfrm>
            <a:off x="358775" y="3497666"/>
            <a:ext cx="11028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1200" b="1" dirty="0">
                <a:solidFill>
                  <a:schemeClr val="tx2"/>
                </a:solidFill>
              </a:rPr>
              <a:t>公式</a:t>
            </a:r>
            <a:r>
              <a:rPr lang="en-US" altLang="ja-JP" sz="1200" b="1" dirty="0">
                <a:solidFill>
                  <a:schemeClr val="tx2"/>
                </a:solidFill>
              </a:rPr>
              <a:t>SNS</a:t>
            </a:r>
            <a:r>
              <a:rPr lang="ja-JP" altLang="en-US" sz="1200" b="1" dirty="0">
                <a:solidFill>
                  <a:schemeClr val="tx2"/>
                </a:solidFill>
              </a:rPr>
              <a:t>更新中</a:t>
            </a:r>
            <a:endParaRPr kumimoji="1" lang="ja-JP" altLang="en-US" sz="1200" b="1" dirty="0">
              <a:solidFill>
                <a:schemeClr val="tx2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7D2B667-7E1B-D867-A6D8-49D064FAF8AA}"/>
              </a:ext>
            </a:extLst>
          </p:cNvPr>
          <p:cNvSpPr txBox="1"/>
          <p:nvPr/>
        </p:nvSpPr>
        <p:spPr>
          <a:xfrm>
            <a:off x="755576" y="4009578"/>
            <a:ext cx="110927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000" dirty="0">
                <a:solidFill>
                  <a:schemeClr val="tx2"/>
                </a:solidFill>
              </a:rPr>
              <a:t>@</a:t>
            </a:r>
            <a:r>
              <a:rPr lang="en-US" altLang="ja-JP" sz="1000" dirty="0" err="1">
                <a:solidFill>
                  <a:schemeClr val="tx2"/>
                </a:solidFill>
              </a:rPr>
              <a:t>superstream.nx</a:t>
            </a:r>
            <a:endParaRPr lang="en-US" altLang="ja-JP" sz="1000" dirty="0">
              <a:solidFill>
                <a:schemeClr val="tx2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EA4557C-9182-D8FA-DD85-EA9CF91A64E3}"/>
              </a:ext>
            </a:extLst>
          </p:cNvPr>
          <p:cNvSpPr txBox="1"/>
          <p:nvPr/>
        </p:nvSpPr>
        <p:spPr>
          <a:xfrm>
            <a:off x="3386849" y="4009578"/>
            <a:ext cx="121187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000" dirty="0">
                <a:solidFill>
                  <a:schemeClr val="tx2"/>
                </a:solidFill>
              </a:rPr>
              <a:t>@</a:t>
            </a:r>
            <a:r>
              <a:rPr lang="en-US" altLang="ja-JP" sz="1000" dirty="0" err="1">
                <a:solidFill>
                  <a:schemeClr val="tx2"/>
                </a:solidFill>
              </a:rPr>
              <a:t>SuperStream_NX</a:t>
            </a:r>
            <a:endParaRPr lang="en-US" altLang="ja-JP" sz="1000" dirty="0">
              <a:solidFill>
                <a:schemeClr val="tx2"/>
              </a:solidFill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6125431-BF14-DBC1-0577-2751355A36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2" y="3903898"/>
            <a:ext cx="327381" cy="32738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19F7CBCA-B7A1-C9A7-C399-2FE8381E35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7615" y="3816025"/>
            <a:ext cx="612068" cy="6148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932C9400-1268-75B3-0A21-8A8DC4FAAE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0012" y="3811135"/>
            <a:ext cx="631883" cy="632823"/>
          </a:xfrm>
          <a:prstGeom prst="rect">
            <a:avLst/>
          </a:prstGeom>
        </p:spPr>
      </p:pic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4666937-DB6D-92FF-D77F-9877297C309D}"/>
              </a:ext>
            </a:extLst>
          </p:cNvPr>
          <p:cNvCxnSpPr/>
          <p:nvPr/>
        </p:nvCxnSpPr>
        <p:spPr>
          <a:xfrm flipV="1">
            <a:off x="358775" y="3682332"/>
            <a:ext cx="4897301" cy="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図 21" descr="アイコン&#10;&#10;自動的に生成された説明">
            <a:extLst>
              <a:ext uri="{FF2B5EF4-FFF2-40B4-BE49-F238E27FC236}">
                <a16:creationId xmlns:a16="http://schemas.microsoft.com/office/drawing/2014/main" id="{0CC993CA-BC32-BD69-5FD7-2FDED1FE2C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634" y="3903898"/>
            <a:ext cx="327600" cy="3276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F85F383-F273-F59D-52D7-A472C12EA7A7}"/>
              </a:ext>
            </a:extLst>
          </p:cNvPr>
          <p:cNvSpPr txBox="1"/>
          <p:nvPr/>
        </p:nvSpPr>
        <p:spPr>
          <a:xfrm>
            <a:off x="359532" y="1062338"/>
            <a:ext cx="5544616" cy="1977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>
                <a:solidFill>
                  <a:srgbClr val="008CCF"/>
                </a:solidFill>
              </a:rPr>
              <a:t>会計・人事を変える。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solidFill>
                  <a:srgbClr val="008CCF"/>
                </a:solidFill>
              </a:rPr>
              <a:t>もっとやさしく、</a:t>
            </a:r>
            <a:br>
              <a:rPr lang="en-US" altLang="ja-JP" sz="2800" dirty="0">
                <a:solidFill>
                  <a:srgbClr val="008CCF"/>
                </a:solidFill>
              </a:rPr>
            </a:br>
            <a:r>
              <a:rPr lang="ja-JP" altLang="en-US" sz="2800" dirty="0">
                <a:solidFill>
                  <a:srgbClr val="008CCF"/>
                </a:solidFill>
              </a:rPr>
              <a:t>もっと便利に、もっと楽しく</a:t>
            </a:r>
          </a:p>
        </p:txBody>
      </p:sp>
    </p:spTree>
    <p:extLst>
      <p:ext uri="{BB962C8B-B14F-4D97-AF65-F5344CB8AC3E}">
        <p14:creationId xmlns:p14="http://schemas.microsoft.com/office/powerpoint/2010/main" val="179005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b="0" dirty="0">
                <a:solidFill>
                  <a:schemeClr val="tx1"/>
                </a:solidFill>
              </a:rPr>
              <a:t>01</a:t>
            </a:r>
            <a:r>
              <a:rPr kumimoji="1" lang="ja-JP" altLang="en-US" sz="3200" b="0" dirty="0">
                <a:solidFill>
                  <a:schemeClr val="accent1"/>
                </a:solidFill>
              </a:rPr>
              <a:t> </a:t>
            </a:r>
            <a:r>
              <a:rPr lang="en-US" altLang="ja-JP" sz="3200" dirty="0"/>
              <a:t>AI-OCR </a:t>
            </a:r>
            <a:r>
              <a:rPr lang="ja-JP" altLang="en-US" sz="3200" dirty="0"/>
              <a:t>概要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330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C49BF46-60B2-F835-9CFC-7E577DD31EB5}"/>
              </a:ext>
            </a:extLst>
          </p:cNvPr>
          <p:cNvSpPr/>
          <p:nvPr/>
        </p:nvSpPr>
        <p:spPr>
          <a:xfrm>
            <a:off x="185966" y="3195542"/>
            <a:ext cx="8582738" cy="1670867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5A55-7845-8223-E3F1-2C11B749755D}"/>
              </a:ext>
            </a:extLst>
          </p:cNvPr>
          <p:cNvSpPr/>
          <p:nvPr/>
        </p:nvSpPr>
        <p:spPr>
          <a:xfrm>
            <a:off x="4941129" y="997110"/>
            <a:ext cx="3843339" cy="2114699"/>
          </a:xfrm>
          <a:prstGeom prst="rect">
            <a:avLst/>
          </a:prstGeom>
          <a:solidFill>
            <a:srgbClr val="EE550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　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FC5B1AB-4248-33D4-BC2C-5FACE3D9DA88}"/>
              </a:ext>
            </a:extLst>
          </p:cNvPr>
          <p:cNvSpPr/>
          <p:nvPr/>
        </p:nvSpPr>
        <p:spPr>
          <a:xfrm>
            <a:off x="201262" y="987574"/>
            <a:ext cx="4659239" cy="2124236"/>
          </a:xfrm>
          <a:prstGeom prst="rect">
            <a:avLst/>
          </a:prstGeom>
          <a:solidFill>
            <a:srgbClr val="008CCF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FEEBB85-E66A-6F32-875C-117301B300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072" y="2465911"/>
            <a:ext cx="171893" cy="196334"/>
          </a:xfrm>
          <a:prstGeom prst="rect">
            <a:avLst/>
          </a:prstGeom>
        </p:spPr>
      </p:pic>
      <p:sp>
        <p:nvSpPr>
          <p:cNvPr id="12" name="角丸四角形 8">
            <a:extLst>
              <a:ext uri="{FF2B5EF4-FFF2-40B4-BE49-F238E27FC236}">
                <a16:creationId xmlns:a16="http://schemas.microsoft.com/office/drawing/2014/main" id="{82539138-9A38-800E-A434-BADB33EB3205}"/>
              </a:ext>
            </a:extLst>
          </p:cNvPr>
          <p:cNvSpPr/>
          <p:nvPr/>
        </p:nvSpPr>
        <p:spPr>
          <a:xfrm>
            <a:off x="275262" y="1518979"/>
            <a:ext cx="1795370" cy="1538636"/>
          </a:xfrm>
          <a:prstGeom prst="roundRect">
            <a:avLst>
              <a:gd name="adj" fmla="val 7909"/>
            </a:avLst>
          </a:prstGeom>
          <a:solidFill>
            <a:srgbClr val="00B7EE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" name="角丸四角形 9">
            <a:extLst>
              <a:ext uri="{FF2B5EF4-FFF2-40B4-BE49-F238E27FC236}">
                <a16:creationId xmlns:a16="http://schemas.microsoft.com/office/drawing/2014/main" id="{DA760964-2091-86E0-5D66-E61A5B9029DE}"/>
              </a:ext>
            </a:extLst>
          </p:cNvPr>
          <p:cNvSpPr/>
          <p:nvPr/>
        </p:nvSpPr>
        <p:spPr>
          <a:xfrm>
            <a:off x="2141098" y="1518978"/>
            <a:ext cx="1300056" cy="1538636"/>
          </a:xfrm>
          <a:prstGeom prst="roundRect">
            <a:avLst>
              <a:gd name="adj" fmla="val 7909"/>
            </a:avLst>
          </a:prstGeom>
          <a:solidFill>
            <a:srgbClr val="00B7EE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" name="角丸四角形 10">
            <a:extLst>
              <a:ext uri="{FF2B5EF4-FFF2-40B4-BE49-F238E27FC236}">
                <a16:creationId xmlns:a16="http://schemas.microsoft.com/office/drawing/2014/main" id="{CA48EE20-90DF-DA84-39D3-D1C98C37507F}"/>
              </a:ext>
            </a:extLst>
          </p:cNvPr>
          <p:cNvSpPr/>
          <p:nvPr/>
        </p:nvSpPr>
        <p:spPr>
          <a:xfrm>
            <a:off x="5047307" y="1507011"/>
            <a:ext cx="846140" cy="1537558"/>
          </a:xfrm>
          <a:prstGeom prst="roundRect">
            <a:avLst>
              <a:gd name="adj" fmla="val 7909"/>
            </a:avLst>
          </a:prstGeom>
          <a:solidFill>
            <a:srgbClr val="EE7B48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" name="角丸四角形 13">
            <a:extLst>
              <a:ext uri="{FF2B5EF4-FFF2-40B4-BE49-F238E27FC236}">
                <a16:creationId xmlns:a16="http://schemas.microsoft.com/office/drawing/2014/main" id="{3A499405-6758-010E-5950-0667EA90FBA6}"/>
              </a:ext>
            </a:extLst>
          </p:cNvPr>
          <p:cNvSpPr/>
          <p:nvPr/>
        </p:nvSpPr>
        <p:spPr>
          <a:xfrm>
            <a:off x="3522751" y="1511375"/>
            <a:ext cx="1237843" cy="1544039"/>
          </a:xfrm>
          <a:prstGeom prst="roundRect">
            <a:avLst>
              <a:gd name="adj" fmla="val 7909"/>
            </a:avLst>
          </a:prstGeom>
          <a:solidFill>
            <a:srgbClr val="00B7EE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6" name="Freeform 75">
            <a:extLst>
              <a:ext uri="{FF2B5EF4-FFF2-40B4-BE49-F238E27FC236}">
                <a16:creationId xmlns:a16="http://schemas.microsoft.com/office/drawing/2014/main" id="{2A680550-E5FE-6701-8864-2770F2F98C04}"/>
              </a:ext>
            </a:extLst>
          </p:cNvPr>
          <p:cNvSpPr>
            <a:spLocks noEditPoints="1"/>
          </p:cNvSpPr>
          <p:nvPr/>
        </p:nvSpPr>
        <p:spPr bwMode="auto">
          <a:xfrm>
            <a:off x="1208906" y="1096328"/>
            <a:ext cx="276938" cy="241951"/>
          </a:xfrm>
          <a:custGeom>
            <a:avLst/>
            <a:gdLst>
              <a:gd name="T0" fmla="*/ 625 w 813"/>
              <a:gd name="T1" fmla="*/ 466 h 756"/>
              <a:gd name="T2" fmla="*/ 524 w 813"/>
              <a:gd name="T3" fmla="*/ 528 h 756"/>
              <a:gd name="T4" fmla="*/ 545 w 813"/>
              <a:gd name="T5" fmla="*/ 551 h 756"/>
              <a:gd name="T6" fmla="*/ 544 w 813"/>
              <a:gd name="T7" fmla="*/ 574 h 756"/>
              <a:gd name="T8" fmla="*/ 524 w 813"/>
              <a:gd name="T9" fmla="*/ 597 h 756"/>
              <a:gd name="T10" fmla="*/ 626 w 813"/>
              <a:gd name="T11" fmla="*/ 660 h 756"/>
              <a:gd name="T12" fmla="*/ 668 w 813"/>
              <a:gd name="T13" fmla="*/ 605 h 756"/>
              <a:gd name="T14" fmla="*/ 583 w 813"/>
              <a:gd name="T15" fmla="*/ 597 h 756"/>
              <a:gd name="T16" fmla="*/ 641 w 813"/>
              <a:gd name="T17" fmla="*/ 574 h 756"/>
              <a:gd name="T18" fmla="*/ 578 w 813"/>
              <a:gd name="T19" fmla="*/ 563 h 756"/>
              <a:gd name="T20" fmla="*/ 641 w 813"/>
              <a:gd name="T21" fmla="*/ 551 h 756"/>
              <a:gd name="T22" fmla="*/ 583 w 813"/>
              <a:gd name="T23" fmla="*/ 528 h 756"/>
              <a:gd name="T24" fmla="*/ 666 w 813"/>
              <a:gd name="T25" fmla="*/ 520 h 756"/>
              <a:gd name="T26" fmla="*/ 771 w 813"/>
              <a:gd name="T27" fmla="*/ 564 h 756"/>
              <a:gd name="T28" fmla="*/ 471 w 813"/>
              <a:gd name="T29" fmla="*/ 564 h 756"/>
              <a:gd name="T30" fmla="*/ 771 w 813"/>
              <a:gd name="T31" fmla="*/ 564 h 756"/>
              <a:gd name="T32" fmla="*/ 458 w 813"/>
              <a:gd name="T33" fmla="*/ 564 h 756"/>
              <a:gd name="T34" fmla="*/ 784 w 813"/>
              <a:gd name="T35" fmla="*/ 564 h 756"/>
              <a:gd name="T36" fmla="*/ 621 w 813"/>
              <a:gd name="T37" fmla="*/ 372 h 756"/>
              <a:gd name="T38" fmla="*/ 621 w 813"/>
              <a:gd name="T39" fmla="*/ 756 h 756"/>
              <a:gd name="T40" fmla="*/ 621 w 813"/>
              <a:gd name="T41" fmla="*/ 372 h 756"/>
              <a:gd name="T42" fmla="*/ 202 w 813"/>
              <a:gd name="T43" fmla="*/ 624 h 756"/>
              <a:gd name="T44" fmla="*/ 228 w 813"/>
              <a:gd name="T45" fmla="*/ 601 h 756"/>
              <a:gd name="T46" fmla="*/ 182 w 813"/>
              <a:gd name="T47" fmla="*/ 541 h 756"/>
              <a:gd name="T48" fmla="*/ 157 w 813"/>
              <a:gd name="T49" fmla="*/ 516 h 756"/>
              <a:gd name="T50" fmla="*/ 182 w 813"/>
              <a:gd name="T51" fmla="*/ 541 h 756"/>
              <a:gd name="T52" fmla="*/ 203 w 813"/>
              <a:gd name="T53" fmla="*/ 469 h 756"/>
              <a:gd name="T54" fmla="*/ 181 w 813"/>
              <a:gd name="T55" fmla="*/ 453 h 756"/>
              <a:gd name="T56" fmla="*/ 126 w 813"/>
              <a:gd name="T57" fmla="*/ 518 h 756"/>
              <a:gd name="T58" fmla="*/ 182 w 813"/>
              <a:gd name="T59" fmla="*/ 572 h 756"/>
              <a:gd name="T60" fmla="*/ 136 w 813"/>
              <a:gd name="T61" fmla="*/ 600 h 756"/>
              <a:gd name="T62" fmla="*/ 181 w 813"/>
              <a:gd name="T63" fmla="*/ 650 h 756"/>
              <a:gd name="T64" fmla="*/ 203 w 813"/>
              <a:gd name="T65" fmla="*/ 675 h 756"/>
              <a:gd name="T66" fmla="*/ 259 w 813"/>
              <a:gd name="T67" fmla="*/ 600 h 756"/>
              <a:gd name="T68" fmla="*/ 202 w 813"/>
              <a:gd name="T69" fmla="*/ 546 h 756"/>
              <a:gd name="T70" fmla="*/ 238 w 813"/>
              <a:gd name="T71" fmla="*/ 513 h 756"/>
              <a:gd name="T72" fmla="*/ 342 w 813"/>
              <a:gd name="T73" fmla="*/ 564 h 756"/>
              <a:gd name="T74" fmla="*/ 43 w 813"/>
              <a:gd name="T75" fmla="*/ 564 h 756"/>
              <a:gd name="T76" fmla="*/ 342 w 813"/>
              <a:gd name="T77" fmla="*/ 564 h 756"/>
              <a:gd name="T78" fmla="*/ 29 w 813"/>
              <a:gd name="T79" fmla="*/ 564 h 756"/>
              <a:gd name="T80" fmla="*/ 355 w 813"/>
              <a:gd name="T81" fmla="*/ 564 h 756"/>
              <a:gd name="T82" fmla="*/ 192 w 813"/>
              <a:gd name="T83" fmla="*/ 372 h 756"/>
              <a:gd name="T84" fmla="*/ 192 w 813"/>
              <a:gd name="T85" fmla="*/ 756 h 756"/>
              <a:gd name="T86" fmla="*/ 192 w 813"/>
              <a:gd name="T87" fmla="*/ 372 h 756"/>
              <a:gd name="T88" fmla="*/ 381 w 813"/>
              <a:gd name="T89" fmla="*/ 198 h 756"/>
              <a:gd name="T90" fmla="*/ 358 w 813"/>
              <a:gd name="T91" fmla="*/ 105 h 756"/>
              <a:gd name="T92" fmla="*/ 456 w 813"/>
              <a:gd name="T93" fmla="*/ 105 h 756"/>
              <a:gd name="T94" fmla="*/ 431 w 813"/>
              <a:gd name="T95" fmla="*/ 198 h 756"/>
              <a:gd name="T96" fmla="*/ 474 w 813"/>
              <a:gd name="T97" fmla="*/ 222 h 756"/>
              <a:gd name="T98" fmla="*/ 422 w 813"/>
              <a:gd name="T99" fmla="*/ 242 h 756"/>
              <a:gd name="T100" fmla="*/ 474 w 813"/>
              <a:gd name="T101" fmla="*/ 266 h 756"/>
              <a:gd name="T102" fmla="*/ 422 w 813"/>
              <a:gd name="T103" fmla="*/ 293 h 756"/>
              <a:gd name="T104" fmla="*/ 390 w 813"/>
              <a:gd name="T105" fmla="*/ 266 h 756"/>
              <a:gd name="T106" fmla="*/ 339 w 813"/>
              <a:gd name="T107" fmla="*/ 242 h 756"/>
              <a:gd name="T108" fmla="*/ 390 w 813"/>
              <a:gd name="T109" fmla="*/ 222 h 756"/>
              <a:gd name="T110" fmla="*/ 339 w 813"/>
              <a:gd name="T111" fmla="*/ 198 h 756"/>
              <a:gd name="T112" fmla="*/ 257 w 813"/>
              <a:gd name="T113" fmla="*/ 192 h 756"/>
              <a:gd name="T114" fmla="*/ 556 w 813"/>
              <a:gd name="T115" fmla="*/ 192 h 756"/>
              <a:gd name="T116" fmla="*/ 407 w 813"/>
              <a:gd name="T117" fmla="*/ 356 h 756"/>
              <a:gd name="T118" fmla="*/ 407 w 813"/>
              <a:gd name="T119" fmla="*/ 29 h 756"/>
              <a:gd name="T120" fmla="*/ 407 w 813"/>
              <a:gd name="T121" fmla="*/ 356 h 756"/>
              <a:gd name="T122" fmla="*/ 214 w 813"/>
              <a:gd name="T123" fmla="*/ 192 h 756"/>
              <a:gd name="T124" fmla="*/ 599 w 813"/>
              <a:gd name="T125" fmla="*/ 192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756">
                <a:moveTo>
                  <a:pt x="691" y="501"/>
                </a:moveTo>
                <a:cubicBezTo>
                  <a:pt x="677" y="481"/>
                  <a:pt x="658" y="466"/>
                  <a:pt x="625" y="466"/>
                </a:cubicBezTo>
                <a:cubicBezTo>
                  <a:pt x="587" y="466"/>
                  <a:pt x="560" y="492"/>
                  <a:pt x="549" y="528"/>
                </a:cubicBezTo>
                <a:cubicBezTo>
                  <a:pt x="524" y="528"/>
                  <a:pt x="524" y="528"/>
                  <a:pt x="524" y="528"/>
                </a:cubicBezTo>
                <a:cubicBezTo>
                  <a:pt x="524" y="551"/>
                  <a:pt x="524" y="551"/>
                  <a:pt x="524" y="551"/>
                </a:cubicBezTo>
                <a:cubicBezTo>
                  <a:pt x="545" y="551"/>
                  <a:pt x="545" y="551"/>
                  <a:pt x="545" y="551"/>
                </a:cubicBezTo>
                <a:cubicBezTo>
                  <a:pt x="544" y="555"/>
                  <a:pt x="544" y="559"/>
                  <a:pt x="544" y="563"/>
                </a:cubicBezTo>
                <a:cubicBezTo>
                  <a:pt x="544" y="567"/>
                  <a:pt x="544" y="570"/>
                  <a:pt x="544" y="574"/>
                </a:cubicBezTo>
                <a:cubicBezTo>
                  <a:pt x="524" y="574"/>
                  <a:pt x="524" y="574"/>
                  <a:pt x="524" y="574"/>
                </a:cubicBezTo>
                <a:cubicBezTo>
                  <a:pt x="524" y="597"/>
                  <a:pt x="524" y="597"/>
                  <a:pt x="524" y="597"/>
                </a:cubicBezTo>
                <a:cubicBezTo>
                  <a:pt x="548" y="597"/>
                  <a:pt x="548" y="597"/>
                  <a:pt x="548" y="597"/>
                </a:cubicBezTo>
                <a:cubicBezTo>
                  <a:pt x="559" y="635"/>
                  <a:pt x="587" y="660"/>
                  <a:pt x="626" y="660"/>
                </a:cubicBezTo>
                <a:cubicBezTo>
                  <a:pt x="657" y="660"/>
                  <a:pt x="676" y="645"/>
                  <a:pt x="692" y="622"/>
                </a:cubicBezTo>
                <a:cubicBezTo>
                  <a:pt x="668" y="605"/>
                  <a:pt x="668" y="605"/>
                  <a:pt x="668" y="605"/>
                </a:cubicBezTo>
                <a:cubicBezTo>
                  <a:pt x="656" y="621"/>
                  <a:pt x="645" y="631"/>
                  <a:pt x="627" y="631"/>
                </a:cubicBezTo>
                <a:cubicBezTo>
                  <a:pt x="606" y="631"/>
                  <a:pt x="590" y="618"/>
                  <a:pt x="583" y="597"/>
                </a:cubicBezTo>
                <a:cubicBezTo>
                  <a:pt x="641" y="597"/>
                  <a:pt x="641" y="597"/>
                  <a:pt x="641" y="597"/>
                </a:cubicBezTo>
                <a:cubicBezTo>
                  <a:pt x="641" y="574"/>
                  <a:pt x="641" y="574"/>
                  <a:pt x="641" y="574"/>
                </a:cubicBezTo>
                <a:cubicBezTo>
                  <a:pt x="578" y="574"/>
                  <a:pt x="578" y="574"/>
                  <a:pt x="578" y="574"/>
                </a:cubicBezTo>
                <a:cubicBezTo>
                  <a:pt x="578" y="570"/>
                  <a:pt x="578" y="566"/>
                  <a:pt x="578" y="563"/>
                </a:cubicBezTo>
                <a:cubicBezTo>
                  <a:pt x="578" y="559"/>
                  <a:pt x="578" y="555"/>
                  <a:pt x="578" y="551"/>
                </a:cubicBezTo>
                <a:cubicBezTo>
                  <a:pt x="641" y="551"/>
                  <a:pt x="641" y="551"/>
                  <a:pt x="641" y="551"/>
                </a:cubicBezTo>
                <a:cubicBezTo>
                  <a:pt x="641" y="528"/>
                  <a:pt x="641" y="528"/>
                  <a:pt x="641" y="528"/>
                </a:cubicBezTo>
                <a:cubicBezTo>
                  <a:pt x="583" y="528"/>
                  <a:pt x="583" y="528"/>
                  <a:pt x="583" y="528"/>
                </a:cubicBezTo>
                <a:cubicBezTo>
                  <a:pt x="591" y="508"/>
                  <a:pt x="606" y="495"/>
                  <a:pt x="625" y="495"/>
                </a:cubicBezTo>
                <a:cubicBezTo>
                  <a:pt x="643" y="495"/>
                  <a:pt x="654" y="504"/>
                  <a:pt x="666" y="520"/>
                </a:cubicBezTo>
                <a:lnTo>
                  <a:pt x="691" y="501"/>
                </a:lnTo>
                <a:close/>
                <a:moveTo>
                  <a:pt x="771" y="564"/>
                </a:moveTo>
                <a:cubicBezTo>
                  <a:pt x="771" y="646"/>
                  <a:pt x="704" y="713"/>
                  <a:pt x="621" y="713"/>
                </a:cubicBezTo>
                <a:cubicBezTo>
                  <a:pt x="539" y="713"/>
                  <a:pt x="471" y="646"/>
                  <a:pt x="471" y="564"/>
                </a:cubicBezTo>
                <a:cubicBezTo>
                  <a:pt x="471" y="481"/>
                  <a:pt x="539" y="414"/>
                  <a:pt x="621" y="414"/>
                </a:cubicBezTo>
                <a:cubicBezTo>
                  <a:pt x="704" y="414"/>
                  <a:pt x="771" y="481"/>
                  <a:pt x="771" y="564"/>
                </a:cubicBezTo>
                <a:moveTo>
                  <a:pt x="621" y="727"/>
                </a:moveTo>
                <a:cubicBezTo>
                  <a:pt x="531" y="727"/>
                  <a:pt x="458" y="654"/>
                  <a:pt x="458" y="564"/>
                </a:cubicBezTo>
                <a:cubicBezTo>
                  <a:pt x="458" y="474"/>
                  <a:pt x="531" y="400"/>
                  <a:pt x="621" y="400"/>
                </a:cubicBezTo>
                <a:cubicBezTo>
                  <a:pt x="711" y="400"/>
                  <a:pt x="784" y="474"/>
                  <a:pt x="784" y="564"/>
                </a:cubicBezTo>
                <a:cubicBezTo>
                  <a:pt x="784" y="654"/>
                  <a:pt x="711" y="727"/>
                  <a:pt x="621" y="727"/>
                </a:cubicBezTo>
                <a:moveTo>
                  <a:pt x="621" y="372"/>
                </a:moveTo>
                <a:cubicBezTo>
                  <a:pt x="515" y="372"/>
                  <a:pt x="429" y="458"/>
                  <a:pt x="429" y="564"/>
                </a:cubicBezTo>
                <a:cubicBezTo>
                  <a:pt x="429" y="670"/>
                  <a:pt x="515" y="756"/>
                  <a:pt x="621" y="756"/>
                </a:cubicBezTo>
                <a:cubicBezTo>
                  <a:pt x="727" y="756"/>
                  <a:pt x="813" y="670"/>
                  <a:pt x="813" y="564"/>
                </a:cubicBezTo>
                <a:cubicBezTo>
                  <a:pt x="813" y="458"/>
                  <a:pt x="727" y="372"/>
                  <a:pt x="621" y="372"/>
                </a:cubicBezTo>
                <a:moveTo>
                  <a:pt x="202" y="577"/>
                </a:moveTo>
                <a:cubicBezTo>
                  <a:pt x="202" y="624"/>
                  <a:pt x="202" y="624"/>
                  <a:pt x="202" y="624"/>
                </a:cubicBezTo>
                <a:cubicBezTo>
                  <a:pt x="219" y="622"/>
                  <a:pt x="228" y="614"/>
                  <a:pt x="228" y="602"/>
                </a:cubicBezTo>
                <a:cubicBezTo>
                  <a:pt x="228" y="601"/>
                  <a:pt x="228" y="601"/>
                  <a:pt x="228" y="601"/>
                </a:cubicBezTo>
                <a:cubicBezTo>
                  <a:pt x="228" y="590"/>
                  <a:pt x="222" y="583"/>
                  <a:pt x="202" y="577"/>
                </a:cubicBezTo>
                <a:moveTo>
                  <a:pt x="182" y="541"/>
                </a:moveTo>
                <a:cubicBezTo>
                  <a:pt x="182" y="495"/>
                  <a:pt x="182" y="495"/>
                  <a:pt x="182" y="495"/>
                </a:cubicBezTo>
                <a:cubicBezTo>
                  <a:pt x="165" y="496"/>
                  <a:pt x="157" y="505"/>
                  <a:pt x="157" y="516"/>
                </a:cubicBezTo>
                <a:cubicBezTo>
                  <a:pt x="157" y="516"/>
                  <a:pt x="157" y="516"/>
                  <a:pt x="157" y="516"/>
                </a:cubicBezTo>
                <a:cubicBezTo>
                  <a:pt x="157" y="527"/>
                  <a:pt x="162" y="534"/>
                  <a:pt x="182" y="541"/>
                </a:cubicBezTo>
                <a:moveTo>
                  <a:pt x="252" y="489"/>
                </a:moveTo>
                <a:cubicBezTo>
                  <a:pt x="238" y="478"/>
                  <a:pt x="222" y="471"/>
                  <a:pt x="203" y="469"/>
                </a:cubicBezTo>
                <a:cubicBezTo>
                  <a:pt x="203" y="453"/>
                  <a:pt x="203" y="453"/>
                  <a:pt x="203" y="453"/>
                </a:cubicBezTo>
                <a:cubicBezTo>
                  <a:pt x="181" y="453"/>
                  <a:pt x="181" y="453"/>
                  <a:pt x="181" y="453"/>
                </a:cubicBezTo>
                <a:cubicBezTo>
                  <a:pt x="181" y="468"/>
                  <a:pt x="181" y="468"/>
                  <a:pt x="181" y="468"/>
                </a:cubicBezTo>
                <a:cubicBezTo>
                  <a:pt x="148" y="471"/>
                  <a:pt x="126" y="490"/>
                  <a:pt x="126" y="518"/>
                </a:cubicBezTo>
                <a:cubicBezTo>
                  <a:pt x="126" y="518"/>
                  <a:pt x="126" y="518"/>
                  <a:pt x="126" y="518"/>
                </a:cubicBezTo>
                <a:cubicBezTo>
                  <a:pt x="126" y="548"/>
                  <a:pt x="144" y="562"/>
                  <a:pt x="182" y="572"/>
                </a:cubicBezTo>
                <a:cubicBezTo>
                  <a:pt x="182" y="623"/>
                  <a:pt x="182" y="623"/>
                  <a:pt x="182" y="623"/>
                </a:cubicBezTo>
                <a:cubicBezTo>
                  <a:pt x="165" y="620"/>
                  <a:pt x="151" y="612"/>
                  <a:pt x="136" y="600"/>
                </a:cubicBezTo>
                <a:cubicBezTo>
                  <a:pt x="120" y="624"/>
                  <a:pt x="120" y="624"/>
                  <a:pt x="120" y="624"/>
                </a:cubicBezTo>
                <a:cubicBezTo>
                  <a:pt x="137" y="638"/>
                  <a:pt x="158" y="647"/>
                  <a:pt x="181" y="650"/>
                </a:cubicBezTo>
                <a:cubicBezTo>
                  <a:pt x="181" y="675"/>
                  <a:pt x="181" y="675"/>
                  <a:pt x="181" y="675"/>
                </a:cubicBezTo>
                <a:cubicBezTo>
                  <a:pt x="203" y="675"/>
                  <a:pt x="203" y="675"/>
                  <a:pt x="203" y="675"/>
                </a:cubicBezTo>
                <a:cubicBezTo>
                  <a:pt x="203" y="650"/>
                  <a:pt x="203" y="650"/>
                  <a:pt x="203" y="650"/>
                </a:cubicBezTo>
                <a:cubicBezTo>
                  <a:pt x="236" y="647"/>
                  <a:pt x="259" y="628"/>
                  <a:pt x="259" y="600"/>
                </a:cubicBezTo>
                <a:cubicBezTo>
                  <a:pt x="259" y="599"/>
                  <a:pt x="259" y="599"/>
                  <a:pt x="259" y="599"/>
                </a:cubicBezTo>
                <a:cubicBezTo>
                  <a:pt x="259" y="571"/>
                  <a:pt x="242" y="556"/>
                  <a:pt x="202" y="546"/>
                </a:cubicBezTo>
                <a:cubicBezTo>
                  <a:pt x="202" y="496"/>
                  <a:pt x="202" y="496"/>
                  <a:pt x="202" y="496"/>
                </a:cubicBezTo>
                <a:cubicBezTo>
                  <a:pt x="214" y="499"/>
                  <a:pt x="226" y="505"/>
                  <a:pt x="238" y="513"/>
                </a:cubicBezTo>
                <a:lnTo>
                  <a:pt x="252" y="489"/>
                </a:lnTo>
                <a:close/>
                <a:moveTo>
                  <a:pt x="342" y="564"/>
                </a:moveTo>
                <a:cubicBezTo>
                  <a:pt x="342" y="646"/>
                  <a:pt x="275" y="713"/>
                  <a:pt x="192" y="713"/>
                </a:cubicBezTo>
                <a:cubicBezTo>
                  <a:pt x="110" y="713"/>
                  <a:pt x="43" y="646"/>
                  <a:pt x="43" y="564"/>
                </a:cubicBezTo>
                <a:cubicBezTo>
                  <a:pt x="43" y="481"/>
                  <a:pt x="110" y="414"/>
                  <a:pt x="192" y="414"/>
                </a:cubicBezTo>
                <a:cubicBezTo>
                  <a:pt x="275" y="414"/>
                  <a:pt x="342" y="481"/>
                  <a:pt x="342" y="564"/>
                </a:cubicBezTo>
                <a:moveTo>
                  <a:pt x="192" y="727"/>
                </a:moveTo>
                <a:cubicBezTo>
                  <a:pt x="102" y="727"/>
                  <a:pt x="29" y="654"/>
                  <a:pt x="29" y="564"/>
                </a:cubicBezTo>
                <a:cubicBezTo>
                  <a:pt x="29" y="474"/>
                  <a:pt x="102" y="400"/>
                  <a:pt x="192" y="400"/>
                </a:cubicBezTo>
                <a:cubicBezTo>
                  <a:pt x="282" y="400"/>
                  <a:pt x="355" y="474"/>
                  <a:pt x="355" y="564"/>
                </a:cubicBezTo>
                <a:cubicBezTo>
                  <a:pt x="355" y="654"/>
                  <a:pt x="282" y="727"/>
                  <a:pt x="192" y="727"/>
                </a:cubicBezTo>
                <a:moveTo>
                  <a:pt x="192" y="372"/>
                </a:moveTo>
                <a:cubicBezTo>
                  <a:pt x="86" y="372"/>
                  <a:pt x="0" y="458"/>
                  <a:pt x="0" y="564"/>
                </a:cubicBezTo>
                <a:cubicBezTo>
                  <a:pt x="0" y="670"/>
                  <a:pt x="86" y="756"/>
                  <a:pt x="192" y="756"/>
                </a:cubicBezTo>
                <a:cubicBezTo>
                  <a:pt x="298" y="756"/>
                  <a:pt x="384" y="670"/>
                  <a:pt x="384" y="564"/>
                </a:cubicBezTo>
                <a:cubicBezTo>
                  <a:pt x="384" y="458"/>
                  <a:pt x="298" y="372"/>
                  <a:pt x="192" y="372"/>
                </a:cubicBezTo>
                <a:moveTo>
                  <a:pt x="339" y="198"/>
                </a:moveTo>
                <a:cubicBezTo>
                  <a:pt x="381" y="198"/>
                  <a:pt x="381" y="198"/>
                  <a:pt x="381" y="198"/>
                </a:cubicBezTo>
                <a:cubicBezTo>
                  <a:pt x="319" y="105"/>
                  <a:pt x="319" y="105"/>
                  <a:pt x="319" y="105"/>
                </a:cubicBezTo>
                <a:cubicBezTo>
                  <a:pt x="358" y="105"/>
                  <a:pt x="358" y="105"/>
                  <a:pt x="358" y="105"/>
                </a:cubicBezTo>
                <a:cubicBezTo>
                  <a:pt x="407" y="184"/>
                  <a:pt x="407" y="184"/>
                  <a:pt x="407" y="184"/>
                </a:cubicBezTo>
                <a:cubicBezTo>
                  <a:pt x="456" y="105"/>
                  <a:pt x="456" y="105"/>
                  <a:pt x="456" y="105"/>
                </a:cubicBezTo>
                <a:cubicBezTo>
                  <a:pt x="493" y="105"/>
                  <a:pt x="493" y="105"/>
                  <a:pt x="493" y="105"/>
                </a:cubicBezTo>
                <a:cubicBezTo>
                  <a:pt x="431" y="198"/>
                  <a:pt x="431" y="198"/>
                  <a:pt x="431" y="198"/>
                </a:cubicBezTo>
                <a:cubicBezTo>
                  <a:pt x="474" y="198"/>
                  <a:pt x="474" y="198"/>
                  <a:pt x="474" y="198"/>
                </a:cubicBezTo>
                <a:cubicBezTo>
                  <a:pt x="474" y="222"/>
                  <a:pt x="474" y="222"/>
                  <a:pt x="474" y="222"/>
                </a:cubicBezTo>
                <a:cubicBezTo>
                  <a:pt x="422" y="222"/>
                  <a:pt x="422" y="222"/>
                  <a:pt x="422" y="222"/>
                </a:cubicBezTo>
                <a:cubicBezTo>
                  <a:pt x="422" y="242"/>
                  <a:pt x="422" y="242"/>
                  <a:pt x="422" y="242"/>
                </a:cubicBezTo>
                <a:cubicBezTo>
                  <a:pt x="474" y="242"/>
                  <a:pt x="474" y="242"/>
                  <a:pt x="474" y="242"/>
                </a:cubicBezTo>
                <a:cubicBezTo>
                  <a:pt x="474" y="266"/>
                  <a:pt x="474" y="266"/>
                  <a:pt x="474" y="266"/>
                </a:cubicBezTo>
                <a:cubicBezTo>
                  <a:pt x="422" y="266"/>
                  <a:pt x="422" y="266"/>
                  <a:pt x="422" y="266"/>
                </a:cubicBezTo>
                <a:cubicBezTo>
                  <a:pt x="422" y="293"/>
                  <a:pt x="422" y="293"/>
                  <a:pt x="422" y="293"/>
                </a:cubicBezTo>
                <a:cubicBezTo>
                  <a:pt x="390" y="293"/>
                  <a:pt x="390" y="293"/>
                  <a:pt x="390" y="293"/>
                </a:cubicBezTo>
                <a:cubicBezTo>
                  <a:pt x="390" y="266"/>
                  <a:pt x="390" y="266"/>
                  <a:pt x="390" y="266"/>
                </a:cubicBezTo>
                <a:cubicBezTo>
                  <a:pt x="339" y="266"/>
                  <a:pt x="339" y="266"/>
                  <a:pt x="339" y="266"/>
                </a:cubicBezTo>
                <a:cubicBezTo>
                  <a:pt x="339" y="242"/>
                  <a:pt x="339" y="242"/>
                  <a:pt x="339" y="242"/>
                </a:cubicBezTo>
                <a:cubicBezTo>
                  <a:pt x="390" y="242"/>
                  <a:pt x="390" y="242"/>
                  <a:pt x="390" y="242"/>
                </a:cubicBezTo>
                <a:cubicBezTo>
                  <a:pt x="390" y="222"/>
                  <a:pt x="390" y="222"/>
                  <a:pt x="390" y="222"/>
                </a:cubicBezTo>
                <a:cubicBezTo>
                  <a:pt x="339" y="222"/>
                  <a:pt x="339" y="222"/>
                  <a:pt x="339" y="222"/>
                </a:cubicBezTo>
                <a:lnTo>
                  <a:pt x="339" y="198"/>
                </a:lnTo>
                <a:close/>
                <a:moveTo>
                  <a:pt x="407" y="43"/>
                </a:moveTo>
                <a:cubicBezTo>
                  <a:pt x="324" y="43"/>
                  <a:pt x="257" y="110"/>
                  <a:pt x="257" y="192"/>
                </a:cubicBezTo>
                <a:cubicBezTo>
                  <a:pt x="257" y="275"/>
                  <a:pt x="324" y="342"/>
                  <a:pt x="407" y="342"/>
                </a:cubicBezTo>
                <a:cubicBezTo>
                  <a:pt x="489" y="342"/>
                  <a:pt x="556" y="275"/>
                  <a:pt x="556" y="192"/>
                </a:cubicBezTo>
                <a:cubicBezTo>
                  <a:pt x="556" y="110"/>
                  <a:pt x="489" y="43"/>
                  <a:pt x="407" y="43"/>
                </a:cubicBezTo>
                <a:moveTo>
                  <a:pt x="407" y="356"/>
                </a:moveTo>
                <a:cubicBezTo>
                  <a:pt x="316" y="356"/>
                  <a:pt x="243" y="282"/>
                  <a:pt x="243" y="192"/>
                </a:cubicBezTo>
                <a:cubicBezTo>
                  <a:pt x="243" y="102"/>
                  <a:pt x="316" y="29"/>
                  <a:pt x="407" y="29"/>
                </a:cubicBezTo>
                <a:cubicBezTo>
                  <a:pt x="497" y="29"/>
                  <a:pt x="570" y="102"/>
                  <a:pt x="570" y="192"/>
                </a:cubicBezTo>
                <a:cubicBezTo>
                  <a:pt x="570" y="282"/>
                  <a:pt x="497" y="356"/>
                  <a:pt x="407" y="356"/>
                </a:cubicBezTo>
                <a:moveTo>
                  <a:pt x="407" y="0"/>
                </a:moveTo>
                <a:cubicBezTo>
                  <a:pt x="300" y="0"/>
                  <a:pt x="214" y="86"/>
                  <a:pt x="214" y="192"/>
                </a:cubicBezTo>
                <a:cubicBezTo>
                  <a:pt x="214" y="299"/>
                  <a:pt x="300" y="385"/>
                  <a:pt x="407" y="385"/>
                </a:cubicBezTo>
                <a:cubicBezTo>
                  <a:pt x="513" y="385"/>
                  <a:pt x="599" y="299"/>
                  <a:pt x="599" y="192"/>
                </a:cubicBezTo>
                <a:cubicBezTo>
                  <a:pt x="599" y="86"/>
                  <a:pt x="513" y="0"/>
                  <a:pt x="407" y="0"/>
                </a:cubicBezTo>
              </a:path>
            </a:pathLst>
          </a:custGeom>
          <a:solidFill>
            <a:srgbClr val="008CCF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64">
            <a:extLst>
              <a:ext uri="{FF2B5EF4-FFF2-40B4-BE49-F238E27FC236}">
                <a16:creationId xmlns:a16="http://schemas.microsoft.com/office/drawing/2014/main" id="{3432EAB7-66BA-9D7C-0696-320E90CEB4BA}"/>
              </a:ext>
            </a:extLst>
          </p:cNvPr>
          <p:cNvSpPr>
            <a:spLocks noEditPoints="1"/>
          </p:cNvSpPr>
          <p:nvPr/>
        </p:nvSpPr>
        <p:spPr bwMode="auto">
          <a:xfrm>
            <a:off x="1048345" y="2505584"/>
            <a:ext cx="287338" cy="395288"/>
          </a:xfrm>
          <a:custGeom>
            <a:avLst/>
            <a:gdLst>
              <a:gd name="T0" fmla="*/ 605 w 605"/>
              <a:gd name="T1" fmla="*/ 832 h 832"/>
              <a:gd name="T2" fmla="*/ 76 w 605"/>
              <a:gd name="T3" fmla="*/ 76 h 832"/>
              <a:gd name="T4" fmla="*/ 280 w 605"/>
              <a:gd name="T5" fmla="*/ 308 h 832"/>
              <a:gd name="T6" fmla="*/ 529 w 605"/>
              <a:gd name="T7" fmla="*/ 308 h 832"/>
              <a:gd name="T8" fmla="*/ 280 w 605"/>
              <a:gd name="T9" fmla="*/ 557 h 832"/>
              <a:gd name="T10" fmla="*/ 529 w 605"/>
              <a:gd name="T11" fmla="*/ 557 h 832"/>
              <a:gd name="T12" fmla="*/ 253 w 605"/>
              <a:gd name="T13" fmla="*/ 642 h 832"/>
              <a:gd name="T14" fmla="*/ 503 w 605"/>
              <a:gd name="T15" fmla="*/ 393 h 832"/>
              <a:gd name="T16" fmla="*/ 161 w 605"/>
              <a:gd name="T17" fmla="*/ 393 h 832"/>
              <a:gd name="T18" fmla="*/ 195 w 605"/>
              <a:gd name="T19" fmla="*/ 485 h 832"/>
              <a:gd name="T20" fmla="*/ 155 w 605"/>
              <a:gd name="T21" fmla="*/ 604 h 832"/>
              <a:gd name="T22" fmla="*/ 178 w 605"/>
              <a:gd name="T23" fmla="*/ 692 h 832"/>
              <a:gd name="T24" fmla="*/ 469 w 605"/>
              <a:gd name="T25" fmla="*/ 594 h 832"/>
              <a:gd name="T26" fmla="*/ 362 w 605"/>
              <a:gd name="T27" fmla="*/ 701 h 832"/>
              <a:gd name="T28" fmla="*/ 451 w 605"/>
              <a:gd name="T29" fmla="*/ 659 h 832"/>
              <a:gd name="T30" fmla="*/ 117 w 605"/>
              <a:gd name="T31" fmla="*/ 202 h 832"/>
              <a:gd name="T32" fmla="*/ 124 w 605"/>
              <a:gd name="T33" fmla="*/ 151 h 832"/>
              <a:gd name="T34" fmla="*/ 130 w 605"/>
              <a:gd name="T35" fmla="*/ 114 h 832"/>
              <a:gd name="T36" fmla="*/ 127 w 605"/>
              <a:gd name="T37" fmla="*/ 211 h 832"/>
              <a:gd name="T38" fmla="*/ 178 w 605"/>
              <a:gd name="T39" fmla="*/ 108 h 832"/>
              <a:gd name="T40" fmla="*/ 177 w 605"/>
              <a:gd name="T41" fmla="*/ 160 h 832"/>
              <a:gd name="T42" fmla="*/ 166 w 605"/>
              <a:gd name="T43" fmla="*/ 170 h 832"/>
              <a:gd name="T44" fmla="*/ 169 w 605"/>
              <a:gd name="T45" fmla="*/ 149 h 832"/>
              <a:gd name="T46" fmla="*/ 205 w 605"/>
              <a:gd name="T47" fmla="*/ 197 h 832"/>
              <a:gd name="T48" fmla="*/ 210 w 605"/>
              <a:gd name="T49" fmla="*/ 169 h 832"/>
              <a:gd name="T50" fmla="*/ 217 w 605"/>
              <a:gd name="T51" fmla="*/ 120 h 832"/>
              <a:gd name="T52" fmla="*/ 243 w 605"/>
              <a:gd name="T53" fmla="*/ 208 h 832"/>
              <a:gd name="T54" fmla="*/ 217 w 605"/>
              <a:gd name="T55" fmla="*/ 107 h 832"/>
              <a:gd name="T56" fmla="*/ 213 w 605"/>
              <a:gd name="T57" fmla="*/ 110 h 832"/>
              <a:gd name="T58" fmla="*/ 245 w 605"/>
              <a:gd name="T59" fmla="*/ 206 h 832"/>
              <a:gd name="T60" fmla="*/ 257 w 605"/>
              <a:gd name="T61" fmla="*/ 154 h 832"/>
              <a:gd name="T62" fmla="*/ 263 w 605"/>
              <a:gd name="T63" fmla="*/ 117 h 832"/>
              <a:gd name="T64" fmla="*/ 273 w 605"/>
              <a:gd name="T65" fmla="*/ 164 h 832"/>
              <a:gd name="T66" fmla="*/ 279 w 605"/>
              <a:gd name="T67" fmla="*/ 157 h 832"/>
              <a:gd name="T68" fmla="*/ 284 w 605"/>
              <a:gd name="T69" fmla="*/ 199 h 832"/>
              <a:gd name="T70" fmla="*/ 275 w 605"/>
              <a:gd name="T71" fmla="*/ 208 h 832"/>
              <a:gd name="T72" fmla="*/ 321 w 605"/>
              <a:gd name="T73" fmla="*/ 119 h 832"/>
              <a:gd name="T74" fmla="*/ 330 w 605"/>
              <a:gd name="T75" fmla="*/ 163 h 832"/>
              <a:gd name="T76" fmla="*/ 327 w 605"/>
              <a:gd name="T77" fmla="*/ 160 h 832"/>
              <a:gd name="T78" fmla="*/ 324 w 605"/>
              <a:gd name="T79" fmla="*/ 120 h 832"/>
              <a:gd name="T80" fmla="*/ 347 w 605"/>
              <a:gd name="T81" fmla="*/ 206 h 832"/>
              <a:gd name="T82" fmla="*/ 356 w 605"/>
              <a:gd name="T83" fmla="*/ 114 h 832"/>
              <a:gd name="T84" fmla="*/ 360 w 605"/>
              <a:gd name="T85" fmla="*/ 111 h 832"/>
              <a:gd name="T86" fmla="*/ 391 w 605"/>
              <a:gd name="T87" fmla="*/ 211 h 832"/>
              <a:gd name="T88" fmla="*/ 403 w 605"/>
              <a:gd name="T89" fmla="*/ 107 h 832"/>
              <a:gd name="T90" fmla="*/ 368 w 605"/>
              <a:gd name="T91" fmla="*/ 107 h 832"/>
              <a:gd name="T92" fmla="*/ 388 w 605"/>
              <a:gd name="T93" fmla="*/ 196 h 832"/>
              <a:gd name="T94" fmla="*/ 403 w 605"/>
              <a:gd name="T95" fmla="*/ 157 h 832"/>
              <a:gd name="T96" fmla="*/ 436 w 605"/>
              <a:gd name="T97" fmla="*/ 169 h 832"/>
              <a:gd name="T98" fmla="*/ 430 w 605"/>
              <a:gd name="T99" fmla="*/ 160 h 832"/>
              <a:gd name="T100" fmla="*/ 439 w 605"/>
              <a:gd name="T101" fmla="*/ 149 h 832"/>
              <a:gd name="T102" fmla="*/ 461 w 605"/>
              <a:gd name="T103" fmla="*/ 199 h 832"/>
              <a:gd name="T104" fmla="*/ 434 w 605"/>
              <a:gd name="T105" fmla="*/ 199 h 832"/>
              <a:gd name="T106" fmla="*/ 446 w 605"/>
              <a:gd name="T107" fmla="*/ 119 h 832"/>
              <a:gd name="T108" fmla="*/ 475 w 605"/>
              <a:gd name="T109" fmla="*/ 202 h 832"/>
              <a:gd name="T110" fmla="*/ 488 w 605"/>
              <a:gd name="T111" fmla="*/ 117 h 832"/>
              <a:gd name="T112" fmla="*/ 482 w 605"/>
              <a:gd name="T113" fmla="*/ 111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5" h="832">
                <a:moveTo>
                  <a:pt x="605" y="832"/>
                </a:moveTo>
                <a:cubicBezTo>
                  <a:pt x="0" y="832"/>
                  <a:pt x="0" y="832"/>
                  <a:pt x="0" y="832"/>
                </a:cubicBezTo>
                <a:cubicBezTo>
                  <a:pt x="0" y="0"/>
                  <a:pt x="0" y="0"/>
                  <a:pt x="0" y="0"/>
                </a:cubicBezTo>
                <a:cubicBezTo>
                  <a:pt x="605" y="0"/>
                  <a:pt x="605" y="0"/>
                  <a:pt x="605" y="0"/>
                </a:cubicBezTo>
                <a:lnTo>
                  <a:pt x="605" y="832"/>
                </a:lnTo>
                <a:close/>
                <a:moveTo>
                  <a:pt x="76" y="76"/>
                </a:moveTo>
                <a:cubicBezTo>
                  <a:pt x="76" y="242"/>
                  <a:pt x="76" y="242"/>
                  <a:pt x="76" y="242"/>
                </a:cubicBezTo>
                <a:cubicBezTo>
                  <a:pt x="529" y="242"/>
                  <a:pt x="529" y="242"/>
                  <a:pt x="529" y="242"/>
                </a:cubicBezTo>
                <a:cubicBezTo>
                  <a:pt x="529" y="76"/>
                  <a:pt x="529" y="76"/>
                  <a:pt x="529" y="76"/>
                </a:cubicBezTo>
                <a:lnTo>
                  <a:pt x="76" y="76"/>
                </a:lnTo>
                <a:close/>
                <a:moveTo>
                  <a:pt x="280" y="308"/>
                </a:moveTo>
                <a:cubicBezTo>
                  <a:pt x="76" y="308"/>
                  <a:pt x="76" y="308"/>
                  <a:pt x="76" y="308"/>
                </a:cubicBezTo>
                <a:cubicBezTo>
                  <a:pt x="76" y="512"/>
                  <a:pt x="76" y="512"/>
                  <a:pt x="76" y="512"/>
                </a:cubicBezTo>
                <a:cubicBezTo>
                  <a:pt x="280" y="512"/>
                  <a:pt x="280" y="512"/>
                  <a:pt x="280" y="512"/>
                </a:cubicBezTo>
                <a:lnTo>
                  <a:pt x="280" y="308"/>
                </a:lnTo>
                <a:close/>
                <a:moveTo>
                  <a:pt x="529" y="308"/>
                </a:moveTo>
                <a:cubicBezTo>
                  <a:pt x="325" y="308"/>
                  <a:pt x="325" y="308"/>
                  <a:pt x="325" y="308"/>
                </a:cubicBezTo>
                <a:cubicBezTo>
                  <a:pt x="325" y="512"/>
                  <a:pt x="325" y="512"/>
                  <a:pt x="325" y="512"/>
                </a:cubicBezTo>
                <a:cubicBezTo>
                  <a:pt x="529" y="512"/>
                  <a:pt x="529" y="512"/>
                  <a:pt x="529" y="512"/>
                </a:cubicBezTo>
                <a:lnTo>
                  <a:pt x="529" y="308"/>
                </a:lnTo>
                <a:close/>
                <a:moveTo>
                  <a:pt x="280" y="557"/>
                </a:moveTo>
                <a:cubicBezTo>
                  <a:pt x="76" y="557"/>
                  <a:pt x="76" y="557"/>
                  <a:pt x="76" y="557"/>
                </a:cubicBezTo>
                <a:cubicBezTo>
                  <a:pt x="76" y="761"/>
                  <a:pt x="76" y="761"/>
                  <a:pt x="76" y="761"/>
                </a:cubicBezTo>
                <a:cubicBezTo>
                  <a:pt x="280" y="761"/>
                  <a:pt x="280" y="761"/>
                  <a:pt x="280" y="761"/>
                </a:cubicBezTo>
                <a:lnTo>
                  <a:pt x="280" y="557"/>
                </a:lnTo>
                <a:close/>
                <a:moveTo>
                  <a:pt x="529" y="557"/>
                </a:moveTo>
                <a:cubicBezTo>
                  <a:pt x="325" y="557"/>
                  <a:pt x="325" y="557"/>
                  <a:pt x="325" y="557"/>
                </a:cubicBezTo>
                <a:cubicBezTo>
                  <a:pt x="325" y="761"/>
                  <a:pt x="325" y="761"/>
                  <a:pt x="325" y="761"/>
                </a:cubicBezTo>
                <a:cubicBezTo>
                  <a:pt x="529" y="761"/>
                  <a:pt x="529" y="761"/>
                  <a:pt x="529" y="761"/>
                </a:cubicBezTo>
                <a:lnTo>
                  <a:pt x="529" y="557"/>
                </a:lnTo>
                <a:close/>
                <a:moveTo>
                  <a:pt x="253" y="642"/>
                </a:moveTo>
                <a:cubicBezTo>
                  <a:pt x="102" y="642"/>
                  <a:pt x="102" y="642"/>
                  <a:pt x="102" y="642"/>
                </a:cubicBezTo>
                <a:cubicBezTo>
                  <a:pt x="102" y="676"/>
                  <a:pt x="102" y="676"/>
                  <a:pt x="102" y="676"/>
                </a:cubicBezTo>
                <a:cubicBezTo>
                  <a:pt x="253" y="676"/>
                  <a:pt x="253" y="676"/>
                  <a:pt x="253" y="676"/>
                </a:cubicBezTo>
                <a:lnTo>
                  <a:pt x="253" y="642"/>
                </a:lnTo>
                <a:close/>
                <a:moveTo>
                  <a:pt x="503" y="393"/>
                </a:moveTo>
                <a:cubicBezTo>
                  <a:pt x="352" y="393"/>
                  <a:pt x="352" y="393"/>
                  <a:pt x="352" y="393"/>
                </a:cubicBezTo>
                <a:cubicBezTo>
                  <a:pt x="352" y="427"/>
                  <a:pt x="352" y="427"/>
                  <a:pt x="352" y="427"/>
                </a:cubicBezTo>
                <a:cubicBezTo>
                  <a:pt x="503" y="427"/>
                  <a:pt x="503" y="427"/>
                  <a:pt x="503" y="427"/>
                </a:cubicBezTo>
                <a:lnTo>
                  <a:pt x="503" y="393"/>
                </a:lnTo>
                <a:close/>
                <a:moveTo>
                  <a:pt x="253" y="393"/>
                </a:moveTo>
                <a:cubicBezTo>
                  <a:pt x="195" y="393"/>
                  <a:pt x="195" y="393"/>
                  <a:pt x="195" y="393"/>
                </a:cubicBezTo>
                <a:cubicBezTo>
                  <a:pt x="195" y="334"/>
                  <a:pt x="195" y="334"/>
                  <a:pt x="195" y="334"/>
                </a:cubicBezTo>
                <a:cubicBezTo>
                  <a:pt x="161" y="334"/>
                  <a:pt x="161" y="334"/>
                  <a:pt x="161" y="334"/>
                </a:cubicBezTo>
                <a:cubicBezTo>
                  <a:pt x="161" y="393"/>
                  <a:pt x="161" y="393"/>
                  <a:pt x="161" y="393"/>
                </a:cubicBezTo>
                <a:cubicBezTo>
                  <a:pt x="102" y="393"/>
                  <a:pt x="102" y="393"/>
                  <a:pt x="102" y="393"/>
                </a:cubicBezTo>
                <a:cubicBezTo>
                  <a:pt x="102" y="427"/>
                  <a:pt x="102" y="427"/>
                  <a:pt x="102" y="427"/>
                </a:cubicBezTo>
                <a:cubicBezTo>
                  <a:pt x="161" y="427"/>
                  <a:pt x="161" y="427"/>
                  <a:pt x="161" y="427"/>
                </a:cubicBezTo>
                <a:cubicBezTo>
                  <a:pt x="161" y="485"/>
                  <a:pt x="161" y="485"/>
                  <a:pt x="161" y="485"/>
                </a:cubicBezTo>
                <a:cubicBezTo>
                  <a:pt x="195" y="485"/>
                  <a:pt x="195" y="485"/>
                  <a:pt x="195" y="485"/>
                </a:cubicBezTo>
                <a:cubicBezTo>
                  <a:pt x="195" y="427"/>
                  <a:pt x="195" y="427"/>
                  <a:pt x="195" y="427"/>
                </a:cubicBezTo>
                <a:cubicBezTo>
                  <a:pt x="253" y="427"/>
                  <a:pt x="253" y="427"/>
                  <a:pt x="253" y="427"/>
                </a:cubicBezTo>
                <a:lnTo>
                  <a:pt x="253" y="393"/>
                </a:lnTo>
                <a:close/>
                <a:moveTo>
                  <a:pt x="178" y="581"/>
                </a:moveTo>
                <a:cubicBezTo>
                  <a:pt x="165" y="581"/>
                  <a:pt x="155" y="591"/>
                  <a:pt x="155" y="604"/>
                </a:cubicBezTo>
                <a:cubicBezTo>
                  <a:pt x="155" y="616"/>
                  <a:pt x="165" y="626"/>
                  <a:pt x="178" y="626"/>
                </a:cubicBezTo>
                <a:cubicBezTo>
                  <a:pt x="190" y="626"/>
                  <a:pt x="200" y="616"/>
                  <a:pt x="200" y="604"/>
                </a:cubicBezTo>
                <a:cubicBezTo>
                  <a:pt x="200" y="591"/>
                  <a:pt x="190" y="581"/>
                  <a:pt x="178" y="581"/>
                </a:cubicBezTo>
                <a:close/>
                <a:moveTo>
                  <a:pt x="200" y="714"/>
                </a:moveTo>
                <a:cubicBezTo>
                  <a:pt x="200" y="702"/>
                  <a:pt x="190" y="692"/>
                  <a:pt x="178" y="692"/>
                </a:cubicBezTo>
                <a:cubicBezTo>
                  <a:pt x="165" y="692"/>
                  <a:pt x="155" y="702"/>
                  <a:pt x="155" y="714"/>
                </a:cubicBezTo>
                <a:cubicBezTo>
                  <a:pt x="155" y="727"/>
                  <a:pt x="165" y="737"/>
                  <a:pt x="178" y="737"/>
                </a:cubicBezTo>
                <a:cubicBezTo>
                  <a:pt x="190" y="737"/>
                  <a:pt x="200" y="727"/>
                  <a:pt x="200" y="714"/>
                </a:cubicBezTo>
                <a:close/>
                <a:moveTo>
                  <a:pt x="493" y="618"/>
                </a:moveTo>
                <a:cubicBezTo>
                  <a:pt x="469" y="594"/>
                  <a:pt x="469" y="594"/>
                  <a:pt x="469" y="594"/>
                </a:cubicBezTo>
                <a:cubicBezTo>
                  <a:pt x="427" y="635"/>
                  <a:pt x="427" y="635"/>
                  <a:pt x="427" y="635"/>
                </a:cubicBezTo>
                <a:cubicBezTo>
                  <a:pt x="386" y="594"/>
                  <a:pt x="386" y="594"/>
                  <a:pt x="386" y="594"/>
                </a:cubicBezTo>
                <a:cubicBezTo>
                  <a:pt x="362" y="618"/>
                  <a:pt x="362" y="618"/>
                  <a:pt x="362" y="618"/>
                </a:cubicBezTo>
                <a:cubicBezTo>
                  <a:pt x="403" y="659"/>
                  <a:pt x="403" y="659"/>
                  <a:pt x="403" y="659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86" y="725"/>
                  <a:pt x="386" y="725"/>
                  <a:pt x="386" y="725"/>
                </a:cubicBezTo>
                <a:cubicBezTo>
                  <a:pt x="427" y="683"/>
                  <a:pt x="427" y="683"/>
                  <a:pt x="427" y="683"/>
                </a:cubicBezTo>
                <a:cubicBezTo>
                  <a:pt x="469" y="725"/>
                  <a:pt x="469" y="725"/>
                  <a:pt x="469" y="725"/>
                </a:cubicBezTo>
                <a:cubicBezTo>
                  <a:pt x="493" y="701"/>
                  <a:pt x="493" y="701"/>
                  <a:pt x="493" y="701"/>
                </a:cubicBezTo>
                <a:cubicBezTo>
                  <a:pt x="451" y="659"/>
                  <a:pt x="451" y="659"/>
                  <a:pt x="451" y="659"/>
                </a:cubicBezTo>
                <a:lnTo>
                  <a:pt x="493" y="618"/>
                </a:lnTo>
                <a:close/>
                <a:moveTo>
                  <a:pt x="135" y="169"/>
                </a:moveTo>
                <a:cubicBezTo>
                  <a:pt x="130" y="197"/>
                  <a:pt x="130" y="197"/>
                  <a:pt x="130" y="197"/>
                </a:cubicBezTo>
                <a:cubicBezTo>
                  <a:pt x="121" y="206"/>
                  <a:pt x="121" y="206"/>
                  <a:pt x="121" y="206"/>
                </a:cubicBezTo>
                <a:cubicBezTo>
                  <a:pt x="117" y="202"/>
                  <a:pt x="117" y="202"/>
                  <a:pt x="117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9" y="160"/>
                  <a:pt x="129" y="160"/>
                  <a:pt x="129" y="160"/>
                </a:cubicBezTo>
                <a:lnTo>
                  <a:pt x="135" y="169"/>
                </a:lnTo>
                <a:close/>
                <a:moveTo>
                  <a:pt x="130" y="114"/>
                </a:moveTo>
                <a:cubicBezTo>
                  <a:pt x="124" y="151"/>
                  <a:pt x="124" y="151"/>
                  <a:pt x="124" y="151"/>
                </a:cubicBezTo>
                <a:cubicBezTo>
                  <a:pt x="129" y="157"/>
                  <a:pt x="129" y="157"/>
                  <a:pt x="129" y="157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42" y="120"/>
                  <a:pt x="142" y="120"/>
                  <a:pt x="142" y="120"/>
                </a:cubicBezTo>
                <a:cubicBezTo>
                  <a:pt x="135" y="111"/>
                  <a:pt x="135" y="111"/>
                  <a:pt x="135" y="111"/>
                </a:cubicBezTo>
                <a:lnTo>
                  <a:pt x="130" y="114"/>
                </a:lnTo>
                <a:close/>
                <a:moveTo>
                  <a:pt x="133" y="199"/>
                </a:moveTo>
                <a:cubicBezTo>
                  <a:pt x="160" y="199"/>
                  <a:pt x="160" y="199"/>
                  <a:pt x="160" y="199"/>
                </a:cubicBezTo>
                <a:cubicBezTo>
                  <a:pt x="168" y="208"/>
                  <a:pt x="168" y="208"/>
                  <a:pt x="168" y="208"/>
                </a:cubicBezTo>
                <a:cubicBezTo>
                  <a:pt x="165" y="211"/>
                  <a:pt x="165" y="211"/>
                  <a:pt x="165" y="211"/>
                </a:cubicBezTo>
                <a:cubicBezTo>
                  <a:pt x="127" y="211"/>
                  <a:pt x="127" y="211"/>
                  <a:pt x="127" y="211"/>
                </a:cubicBezTo>
                <a:cubicBezTo>
                  <a:pt x="124" y="208"/>
                  <a:pt x="124" y="208"/>
                  <a:pt x="124" y="208"/>
                </a:cubicBezTo>
                <a:lnTo>
                  <a:pt x="133" y="199"/>
                </a:lnTo>
                <a:close/>
                <a:moveTo>
                  <a:pt x="142" y="107"/>
                </a:moveTo>
                <a:cubicBezTo>
                  <a:pt x="177" y="107"/>
                  <a:pt x="177" y="107"/>
                  <a:pt x="177" y="107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38" y="110"/>
                  <a:pt x="138" y="110"/>
                  <a:pt x="138" y="110"/>
                </a:cubicBezTo>
                <a:lnTo>
                  <a:pt x="142" y="107"/>
                </a:lnTo>
                <a:close/>
                <a:moveTo>
                  <a:pt x="177" y="160"/>
                </a:moveTo>
                <a:cubicBezTo>
                  <a:pt x="180" y="163"/>
                  <a:pt x="180" y="163"/>
                  <a:pt x="180" y="163"/>
                </a:cubicBezTo>
                <a:cubicBezTo>
                  <a:pt x="174" y="202"/>
                  <a:pt x="174" y="202"/>
                  <a:pt x="174" y="202"/>
                </a:cubicBezTo>
                <a:cubicBezTo>
                  <a:pt x="169" y="206"/>
                  <a:pt x="169" y="206"/>
                  <a:pt x="169" y="206"/>
                </a:cubicBezTo>
                <a:cubicBezTo>
                  <a:pt x="162" y="196"/>
                  <a:pt x="162" y="196"/>
                  <a:pt x="162" y="196"/>
                </a:cubicBezTo>
                <a:cubicBezTo>
                  <a:pt x="166" y="170"/>
                  <a:pt x="166" y="170"/>
                  <a:pt x="166" y="170"/>
                </a:cubicBezTo>
                <a:lnTo>
                  <a:pt x="177" y="160"/>
                </a:lnTo>
                <a:close/>
                <a:moveTo>
                  <a:pt x="187" y="117"/>
                </a:moveTo>
                <a:cubicBezTo>
                  <a:pt x="181" y="154"/>
                  <a:pt x="181" y="154"/>
                  <a:pt x="181" y="154"/>
                </a:cubicBezTo>
                <a:cubicBezTo>
                  <a:pt x="177" y="157"/>
                  <a:pt x="177" y="157"/>
                  <a:pt x="177" y="157"/>
                </a:cubicBezTo>
                <a:cubicBezTo>
                  <a:pt x="169" y="149"/>
                  <a:pt x="169" y="149"/>
                  <a:pt x="169" y="149"/>
                </a:cubicBezTo>
                <a:cubicBezTo>
                  <a:pt x="174" y="120"/>
                  <a:pt x="174" y="120"/>
                  <a:pt x="174" y="120"/>
                </a:cubicBezTo>
                <a:cubicBezTo>
                  <a:pt x="181" y="111"/>
                  <a:pt x="181" y="111"/>
                  <a:pt x="181" y="111"/>
                </a:cubicBezTo>
                <a:lnTo>
                  <a:pt x="187" y="117"/>
                </a:lnTo>
                <a:close/>
                <a:moveTo>
                  <a:pt x="210" y="169"/>
                </a:moveTo>
                <a:cubicBezTo>
                  <a:pt x="205" y="197"/>
                  <a:pt x="205" y="197"/>
                  <a:pt x="205" y="197"/>
                </a:cubicBezTo>
                <a:cubicBezTo>
                  <a:pt x="196" y="206"/>
                  <a:pt x="196" y="206"/>
                  <a:pt x="196" y="206"/>
                </a:cubicBezTo>
                <a:cubicBezTo>
                  <a:pt x="192" y="202"/>
                  <a:pt x="192" y="202"/>
                  <a:pt x="192" y="202"/>
                </a:cubicBezTo>
                <a:cubicBezTo>
                  <a:pt x="198" y="164"/>
                  <a:pt x="198" y="164"/>
                  <a:pt x="198" y="164"/>
                </a:cubicBezTo>
                <a:cubicBezTo>
                  <a:pt x="204" y="160"/>
                  <a:pt x="204" y="160"/>
                  <a:pt x="204" y="160"/>
                </a:cubicBezTo>
                <a:lnTo>
                  <a:pt x="210" y="169"/>
                </a:lnTo>
                <a:close/>
                <a:moveTo>
                  <a:pt x="205" y="114"/>
                </a:moveTo>
                <a:cubicBezTo>
                  <a:pt x="199" y="151"/>
                  <a:pt x="199" y="151"/>
                  <a:pt x="199" y="151"/>
                </a:cubicBezTo>
                <a:cubicBezTo>
                  <a:pt x="204" y="157"/>
                  <a:pt x="204" y="157"/>
                  <a:pt x="204" y="157"/>
                </a:cubicBezTo>
                <a:cubicBezTo>
                  <a:pt x="213" y="149"/>
                  <a:pt x="213" y="149"/>
                  <a:pt x="213" y="149"/>
                </a:cubicBezTo>
                <a:cubicBezTo>
                  <a:pt x="217" y="120"/>
                  <a:pt x="217" y="120"/>
                  <a:pt x="217" y="120"/>
                </a:cubicBezTo>
                <a:cubicBezTo>
                  <a:pt x="210" y="111"/>
                  <a:pt x="210" y="111"/>
                  <a:pt x="210" y="111"/>
                </a:cubicBezTo>
                <a:lnTo>
                  <a:pt x="205" y="114"/>
                </a:lnTo>
                <a:close/>
                <a:moveTo>
                  <a:pt x="208" y="199"/>
                </a:moveTo>
                <a:cubicBezTo>
                  <a:pt x="235" y="199"/>
                  <a:pt x="235" y="199"/>
                  <a:pt x="235" y="199"/>
                </a:cubicBezTo>
                <a:cubicBezTo>
                  <a:pt x="243" y="208"/>
                  <a:pt x="243" y="208"/>
                  <a:pt x="243" y="208"/>
                </a:cubicBezTo>
                <a:cubicBezTo>
                  <a:pt x="240" y="211"/>
                  <a:pt x="240" y="211"/>
                  <a:pt x="240" y="211"/>
                </a:cubicBezTo>
                <a:cubicBezTo>
                  <a:pt x="202" y="211"/>
                  <a:pt x="202" y="211"/>
                  <a:pt x="202" y="211"/>
                </a:cubicBezTo>
                <a:cubicBezTo>
                  <a:pt x="199" y="208"/>
                  <a:pt x="199" y="208"/>
                  <a:pt x="199" y="208"/>
                </a:cubicBezTo>
                <a:lnTo>
                  <a:pt x="208" y="199"/>
                </a:lnTo>
                <a:close/>
                <a:moveTo>
                  <a:pt x="217" y="107"/>
                </a:moveTo>
                <a:cubicBezTo>
                  <a:pt x="252" y="107"/>
                  <a:pt x="252" y="107"/>
                  <a:pt x="252" y="107"/>
                </a:cubicBezTo>
                <a:cubicBezTo>
                  <a:pt x="254" y="108"/>
                  <a:pt x="254" y="108"/>
                  <a:pt x="254" y="108"/>
                </a:cubicBezTo>
                <a:cubicBezTo>
                  <a:pt x="246" y="119"/>
                  <a:pt x="246" y="119"/>
                  <a:pt x="246" y="119"/>
                </a:cubicBezTo>
                <a:cubicBezTo>
                  <a:pt x="220" y="119"/>
                  <a:pt x="220" y="119"/>
                  <a:pt x="220" y="119"/>
                </a:cubicBezTo>
                <a:cubicBezTo>
                  <a:pt x="213" y="110"/>
                  <a:pt x="213" y="110"/>
                  <a:pt x="213" y="110"/>
                </a:cubicBezTo>
                <a:lnTo>
                  <a:pt x="217" y="107"/>
                </a:lnTo>
                <a:close/>
                <a:moveTo>
                  <a:pt x="252" y="160"/>
                </a:moveTo>
                <a:cubicBezTo>
                  <a:pt x="255" y="163"/>
                  <a:pt x="255" y="163"/>
                  <a:pt x="255" y="163"/>
                </a:cubicBezTo>
                <a:cubicBezTo>
                  <a:pt x="249" y="202"/>
                  <a:pt x="249" y="202"/>
                  <a:pt x="249" y="202"/>
                </a:cubicBezTo>
                <a:cubicBezTo>
                  <a:pt x="245" y="206"/>
                  <a:pt x="245" y="206"/>
                  <a:pt x="245" y="206"/>
                </a:cubicBezTo>
                <a:cubicBezTo>
                  <a:pt x="237" y="196"/>
                  <a:pt x="237" y="196"/>
                  <a:pt x="237" y="196"/>
                </a:cubicBezTo>
                <a:cubicBezTo>
                  <a:pt x="242" y="170"/>
                  <a:pt x="242" y="170"/>
                  <a:pt x="242" y="170"/>
                </a:cubicBezTo>
                <a:lnTo>
                  <a:pt x="252" y="160"/>
                </a:lnTo>
                <a:close/>
                <a:moveTo>
                  <a:pt x="263" y="117"/>
                </a:moveTo>
                <a:cubicBezTo>
                  <a:pt x="257" y="154"/>
                  <a:pt x="257" y="154"/>
                  <a:pt x="257" y="154"/>
                </a:cubicBezTo>
                <a:cubicBezTo>
                  <a:pt x="252" y="157"/>
                  <a:pt x="252" y="157"/>
                  <a:pt x="252" y="157"/>
                </a:cubicBezTo>
                <a:cubicBezTo>
                  <a:pt x="245" y="149"/>
                  <a:pt x="245" y="149"/>
                  <a:pt x="245" y="149"/>
                </a:cubicBezTo>
                <a:cubicBezTo>
                  <a:pt x="249" y="120"/>
                  <a:pt x="249" y="120"/>
                  <a:pt x="249" y="120"/>
                </a:cubicBezTo>
                <a:cubicBezTo>
                  <a:pt x="257" y="111"/>
                  <a:pt x="257" y="111"/>
                  <a:pt x="257" y="111"/>
                </a:cubicBezTo>
                <a:lnTo>
                  <a:pt x="263" y="117"/>
                </a:lnTo>
                <a:close/>
                <a:moveTo>
                  <a:pt x="285" y="169"/>
                </a:moveTo>
                <a:cubicBezTo>
                  <a:pt x="281" y="197"/>
                  <a:pt x="281" y="197"/>
                  <a:pt x="281" y="197"/>
                </a:cubicBezTo>
                <a:cubicBezTo>
                  <a:pt x="272" y="206"/>
                  <a:pt x="272" y="206"/>
                  <a:pt x="272" y="206"/>
                </a:cubicBezTo>
                <a:cubicBezTo>
                  <a:pt x="267" y="202"/>
                  <a:pt x="267" y="202"/>
                  <a:pt x="267" y="202"/>
                </a:cubicBezTo>
                <a:cubicBezTo>
                  <a:pt x="273" y="164"/>
                  <a:pt x="273" y="164"/>
                  <a:pt x="273" y="164"/>
                </a:cubicBezTo>
                <a:cubicBezTo>
                  <a:pt x="279" y="160"/>
                  <a:pt x="279" y="160"/>
                  <a:pt x="279" y="160"/>
                </a:cubicBezTo>
                <a:lnTo>
                  <a:pt x="285" y="169"/>
                </a:lnTo>
                <a:close/>
                <a:moveTo>
                  <a:pt x="281" y="114"/>
                </a:moveTo>
                <a:cubicBezTo>
                  <a:pt x="275" y="151"/>
                  <a:pt x="275" y="151"/>
                  <a:pt x="275" y="151"/>
                </a:cubicBezTo>
                <a:cubicBezTo>
                  <a:pt x="279" y="157"/>
                  <a:pt x="279" y="157"/>
                  <a:pt x="279" y="157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93" y="120"/>
                  <a:pt x="293" y="120"/>
                  <a:pt x="293" y="120"/>
                </a:cubicBezTo>
                <a:cubicBezTo>
                  <a:pt x="285" y="111"/>
                  <a:pt x="285" y="111"/>
                  <a:pt x="285" y="111"/>
                </a:cubicBezTo>
                <a:lnTo>
                  <a:pt x="281" y="114"/>
                </a:lnTo>
                <a:close/>
                <a:moveTo>
                  <a:pt x="284" y="199"/>
                </a:moveTo>
                <a:cubicBezTo>
                  <a:pt x="311" y="199"/>
                  <a:pt x="311" y="199"/>
                  <a:pt x="311" y="199"/>
                </a:cubicBezTo>
                <a:cubicBezTo>
                  <a:pt x="318" y="208"/>
                  <a:pt x="318" y="208"/>
                  <a:pt x="318" y="208"/>
                </a:cubicBezTo>
                <a:cubicBezTo>
                  <a:pt x="315" y="211"/>
                  <a:pt x="315" y="211"/>
                  <a:pt x="315" y="211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75" y="208"/>
                  <a:pt x="275" y="208"/>
                  <a:pt x="275" y="208"/>
                </a:cubicBezTo>
                <a:lnTo>
                  <a:pt x="284" y="199"/>
                </a:lnTo>
                <a:close/>
                <a:moveTo>
                  <a:pt x="293" y="107"/>
                </a:moveTo>
                <a:cubicBezTo>
                  <a:pt x="327" y="107"/>
                  <a:pt x="327" y="107"/>
                  <a:pt x="327" y="107"/>
                </a:cubicBezTo>
                <a:cubicBezTo>
                  <a:pt x="329" y="108"/>
                  <a:pt x="329" y="108"/>
                  <a:pt x="329" y="108"/>
                </a:cubicBezTo>
                <a:cubicBezTo>
                  <a:pt x="321" y="119"/>
                  <a:pt x="321" y="119"/>
                  <a:pt x="321" y="119"/>
                </a:cubicBezTo>
                <a:cubicBezTo>
                  <a:pt x="296" y="119"/>
                  <a:pt x="296" y="119"/>
                  <a:pt x="296" y="119"/>
                </a:cubicBezTo>
                <a:cubicBezTo>
                  <a:pt x="288" y="110"/>
                  <a:pt x="288" y="110"/>
                  <a:pt x="288" y="110"/>
                </a:cubicBezTo>
                <a:lnTo>
                  <a:pt x="293" y="107"/>
                </a:lnTo>
                <a:close/>
                <a:moveTo>
                  <a:pt x="327" y="160"/>
                </a:moveTo>
                <a:cubicBezTo>
                  <a:pt x="330" y="163"/>
                  <a:pt x="330" y="163"/>
                  <a:pt x="330" y="163"/>
                </a:cubicBezTo>
                <a:cubicBezTo>
                  <a:pt x="324" y="202"/>
                  <a:pt x="324" y="202"/>
                  <a:pt x="324" y="202"/>
                </a:cubicBezTo>
                <a:cubicBezTo>
                  <a:pt x="320" y="206"/>
                  <a:pt x="320" y="206"/>
                  <a:pt x="320" y="206"/>
                </a:cubicBezTo>
                <a:cubicBezTo>
                  <a:pt x="312" y="196"/>
                  <a:pt x="312" y="196"/>
                  <a:pt x="312" y="196"/>
                </a:cubicBezTo>
                <a:cubicBezTo>
                  <a:pt x="317" y="170"/>
                  <a:pt x="317" y="170"/>
                  <a:pt x="317" y="170"/>
                </a:cubicBezTo>
                <a:lnTo>
                  <a:pt x="327" y="160"/>
                </a:lnTo>
                <a:close/>
                <a:moveTo>
                  <a:pt x="338" y="117"/>
                </a:moveTo>
                <a:cubicBezTo>
                  <a:pt x="332" y="154"/>
                  <a:pt x="332" y="154"/>
                  <a:pt x="332" y="154"/>
                </a:cubicBezTo>
                <a:cubicBezTo>
                  <a:pt x="327" y="157"/>
                  <a:pt x="327" y="157"/>
                  <a:pt x="327" y="157"/>
                </a:cubicBezTo>
                <a:cubicBezTo>
                  <a:pt x="320" y="149"/>
                  <a:pt x="320" y="149"/>
                  <a:pt x="320" y="149"/>
                </a:cubicBezTo>
                <a:cubicBezTo>
                  <a:pt x="324" y="120"/>
                  <a:pt x="324" y="120"/>
                  <a:pt x="324" y="120"/>
                </a:cubicBezTo>
                <a:cubicBezTo>
                  <a:pt x="332" y="111"/>
                  <a:pt x="332" y="111"/>
                  <a:pt x="332" y="111"/>
                </a:cubicBezTo>
                <a:lnTo>
                  <a:pt x="338" y="117"/>
                </a:lnTo>
                <a:close/>
                <a:moveTo>
                  <a:pt x="360" y="169"/>
                </a:moveTo>
                <a:cubicBezTo>
                  <a:pt x="356" y="197"/>
                  <a:pt x="356" y="197"/>
                  <a:pt x="356" y="197"/>
                </a:cubicBezTo>
                <a:cubicBezTo>
                  <a:pt x="347" y="206"/>
                  <a:pt x="347" y="206"/>
                  <a:pt x="347" y="206"/>
                </a:cubicBezTo>
                <a:cubicBezTo>
                  <a:pt x="342" y="202"/>
                  <a:pt x="342" y="202"/>
                  <a:pt x="342" y="202"/>
                </a:cubicBezTo>
                <a:cubicBezTo>
                  <a:pt x="348" y="164"/>
                  <a:pt x="348" y="164"/>
                  <a:pt x="348" y="164"/>
                </a:cubicBezTo>
                <a:cubicBezTo>
                  <a:pt x="354" y="160"/>
                  <a:pt x="354" y="160"/>
                  <a:pt x="354" y="160"/>
                </a:cubicBezTo>
                <a:lnTo>
                  <a:pt x="360" y="169"/>
                </a:lnTo>
                <a:close/>
                <a:moveTo>
                  <a:pt x="356" y="114"/>
                </a:moveTo>
                <a:cubicBezTo>
                  <a:pt x="350" y="151"/>
                  <a:pt x="350" y="151"/>
                  <a:pt x="350" y="151"/>
                </a:cubicBezTo>
                <a:cubicBezTo>
                  <a:pt x="354" y="157"/>
                  <a:pt x="354" y="157"/>
                  <a:pt x="354" y="157"/>
                </a:cubicBezTo>
                <a:cubicBezTo>
                  <a:pt x="363" y="149"/>
                  <a:pt x="363" y="149"/>
                  <a:pt x="363" y="149"/>
                </a:cubicBezTo>
                <a:cubicBezTo>
                  <a:pt x="368" y="120"/>
                  <a:pt x="368" y="120"/>
                  <a:pt x="368" y="120"/>
                </a:cubicBezTo>
                <a:cubicBezTo>
                  <a:pt x="360" y="111"/>
                  <a:pt x="360" y="111"/>
                  <a:pt x="360" y="111"/>
                </a:cubicBezTo>
                <a:lnTo>
                  <a:pt x="356" y="114"/>
                </a:lnTo>
                <a:close/>
                <a:moveTo>
                  <a:pt x="359" y="199"/>
                </a:moveTo>
                <a:cubicBezTo>
                  <a:pt x="386" y="199"/>
                  <a:pt x="386" y="199"/>
                  <a:pt x="386" y="199"/>
                </a:cubicBezTo>
                <a:cubicBezTo>
                  <a:pt x="394" y="208"/>
                  <a:pt x="394" y="208"/>
                  <a:pt x="394" y="208"/>
                </a:cubicBezTo>
                <a:cubicBezTo>
                  <a:pt x="391" y="211"/>
                  <a:pt x="391" y="211"/>
                  <a:pt x="391" y="211"/>
                </a:cubicBezTo>
                <a:cubicBezTo>
                  <a:pt x="353" y="211"/>
                  <a:pt x="353" y="211"/>
                  <a:pt x="353" y="211"/>
                </a:cubicBezTo>
                <a:cubicBezTo>
                  <a:pt x="350" y="208"/>
                  <a:pt x="350" y="208"/>
                  <a:pt x="350" y="208"/>
                </a:cubicBezTo>
                <a:lnTo>
                  <a:pt x="359" y="199"/>
                </a:lnTo>
                <a:close/>
                <a:moveTo>
                  <a:pt x="368" y="107"/>
                </a:moveTo>
                <a:cubicBezTo>
                  <a:pt x="403" y="107"/>
                  <a:pt x="403" y="107"/>
                  <a:pt x="403" y="107"/>
                </a:cubicBezTo>
                <a:cubicBezTo>
                  <a:pt x="404" y="108"/>
                  <a:pt x="404" y="108"/>
                  <a:pt x="404" y="108"/>
                </a:cubicBezTo>
                <a:cubicBezTo>
                  <a:pt x="397" y="119"/>
                  <a:pt x="397" y="119"/>
                  <a:pt x="397" y="119"/>
                </a:cubicBezTo>
                <a:cubicBezTo>
                  <a:pt x="371" y="119"/>
                  <a:pt x="371" y="119"/>
                  <a:pt x="371" y="119"/>
                </a:cubicBezTo>
                <a:cubicBezTo>
                  <a:pt x="363" y="110"/>
                  <a:pt x="363" y="110"/>
                  <a:pt x="363" y="110"/>
                </a:cubicBezTo>
                <a:lnTo>
                  <a:pt x="368" y="107"/>
                </a:lnTo>
                <a:close/>
                <a:moveTo>
                  <a:pt x="403" y="160"/>
                </a:moveTo>
                <a:cubicBezTo>
                  <a:pt x="406" y="163"/>
                  <a:pt x="406" y="163"/>
                  <a:pt x="406" y="163"/>
                </a:cubicBezTo>
                <a:cubicBezTo>
                  <a:pt x="400" y="202"/>
                  <a:pt x="400" y="202"/>
                  <a:pt x="400" y="202"/>
                </a:cubicBezTo>
                <a:cubicBezTo>
                  <a:pt x="395" y="206"/>
                  <a:pt x="395" y="206"/>
                  <a:pt x="395" y="206"/>
                </a:cubicBezTo>
                <a:cubicBezTo>
                  <a:pt x="388" y="196"/>
                  <a:pt x="388" y="196"/>
                  <a:pt x="388" y="196"/>
                </a:cubicBezTo>
                <a:cubicBezTo>
                  <a:pt x="392" y="170"/>
                  <a:pt x="392" y="170"/>
                  <a:pt x="392" y="170"/>
                </a:cubicBezTo>
                <a:lnTo>
                  <a:pt x="403" y="160"/>
                </a:lnTo>
                <a:close/>
                <a:moveTo>
                  <a:pt x="413" y="117"/>
                </a:moveTo>
                <a:cubicBezTo>
                  <a:pt x="407" y="154"/>
                  <a:pt x="407" y="154"/>
                  <a:pt x="407" y="154"/>
                </a:cubicBezTo>
                <a:cubicBezTo>
                  <a:pt x="403" y="157"/>
                  <a:pt x="403" y="157"/>
                  <a:pt x="403" y="157"/>
                </a:cubicBezTo>
                <a:cubicBezTo>
                  <a:pt x="395" y="149"/>
                  <a:pt x="395" y="149"/>
                  <a:pt x="395" y="149"/>
                </a:cubicBezTo>
                <a:cubicBezTo>
                  <a:pt x="400" y="120"/>
                  <a:pt x="400" y="120"/>
                  <a:pt x="400" y="120"/>
                </a:cubicBezTo>
                <a:cubicBezTo>
                  <a:pt x="407" y="111"/>
                  <a:pt x="407" y="111"/>
                  <a:pt x="407" y="111"/>
                </a:cubicBezTo>
                <a:lnTo>
                  <a:pt x="413" y="117"/>
                </a:lnTo>
                <a:close/>
                <a:moveTo>
                  <a:pt x="436" y="169"/>
                </a:moveTo>
                <a:cubicBezTo>
                  <a:pt x="431" y="197"/>
                  <a:pt x="431" y="197"/>
                  <a:pt x="431" y="197"/>
                </a:cubicBezTo>
                <a:cubicBezTo>
                  <a:pt x="422" y="206"/>
                  <a:pt x="422" y="206"/>
                  <a:pt x="422" y="206"/>
                </a:cubicBezTo>
                <a:cubicBezTo>
                  <a:pt x="418" y="202"/>
                  <a:pt x="418" y="202"/>
                  <a:pt x="418" y="202"/>
                </a:cubicBezTo>
                <a:cubicBezTo>
                  <a:pt x="424" y="164"/>
                  <a:pt x="424" y="164"/>
                  <a:pt x="424" y="164"/>
                </a:cubicBezTo>
                <a:cubicBezTo>
                  <a:pt x="430" y="160"/>
                  <a:pt x="430" y="160"/>
                  <a:pt x="430" y="160"/>
                </a:cubicBezTo>
                <a:lnTo>
                  <a:pt x="436" y="169"/>
                </a:lnTo>
                <a:close/>
                <a:moveTo>
                  <a:pt x="431" y="114"/>
                </a:moveTo>
                <a:cubicBezTo>
                  <a:pt x="425" y="151"/>
                  <a:pt x="425" y="151"/>
                  <a:pt x="425" y="151"/>
                </a:cubicBezTo>
                <a:cubicBezTo>
                  <a:pt x="430" y="157"/>
                  <a:pt x="430" y="157"/>
                  <a:pt x="430" y="157"/>
                </a:cubicBezTo>
                <a:cubicBezTo>
                  <a:pt x="439" y="149"/>
                  <a:pt x="439" y="149"/>
                  <a:pt x="439" y="149"/>
                </a:cubicBezTo>
                <a:cubicBezTo>
                  <a:pt x="443" y="120"/>
                  <a:pt x="443" y="120"/>
                  <a:pt x="443" y="120"/>
                </a:cubicBezTo>
                <a:cubicBezTo>
                  <a:pt x="436" y="111"/>
                  <a:pt x="436" y="111"/>
                  <a:pt x="436" y="111"/>
                </a:cubicBezTo>
                <a:lnTo>
                  <a:pt x="431" y="114"/>
                </a:lnTo>
                <a:close/>
                <a:moveTo>
                  <a:pt x="434" y="199"/>
                </a:moveTo>
                <a:cubicBezTo>
                  <a:pt x="461" y="199"/>
                  <a:pt x="461" y="199"/>
                  <a:pt x="461" y="199"/>
                </a:cubicBezTo>
                <a:cubicBezTo>
                  <a:pt x="469" y="208"/>
                  <a:pt x="469" y="208"/>
                  <a:pt x="469" y="208"/>
                </a:cubicBezTo>
                <a:cubicBezTo>
                  <a:pt x="466" y="211"/>
                  <a:pt x="466" y="211"/>
                  <a:pt x="466" y="211"/>
                </a:cubicBezTo>
                <a:cubicBezTo>
                  <a:pt x="428" y="211"/>
                  <a:pt x="428" y="211"/>
                  <a:pt x="428" y="211"/>
                </a:cubicBezTo>
                <a:cubicBezTo>
                  <a:pt x="425" y="208"/>
                  <a:pt x="425" y="208"/>
                  <a:pt x="425" y="208"/>
                </a:cubicBezTo>
                <a:lnTo>
                  <a:pt x="434" y="199"/>
                </a:lnTo>
                <a:close/>
                <a:moveTo>
                  <a:pt x="443" y="107"/>
                </a:moveTo>
                <a:cubicBezTo>
                  <a:pt x="478" y="107"/>
                  <a:pt x="478" y="107"/>
                  <a:pt x="478" y="107"/>
                </a:cubicBezTo>
                <a:cubicBezTo>
                  <a:pt x="479" y="108"/>
                  <a:pt x="479" y="108"/>
                  <a:pt x="479" y="108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46" y="119"/>
                  <a:pt x="446" y="119"/>
                  <a:pt x="446" y="119"/>
                </a:cubicBezTo>
                <a:cubicBezTo>
                  <a:pt x="439" y="110"/>
                  <a:pt x="439" y="110"/>
                  <a:pt x="439" y="110"/>
                </a:cubicBezTo>
                <a:lnTo>
                  <a:pt x="443" y="107"/>
                </a:lnTo>
                <a:close/>
                <a:moveTo>
                  <a:pt x="478" y="160"/>
                </a:moveTo>
                <a:cubicBezTo>
                  <a:pt x="481" y="163"/>
                  <a:pt x="481" y="163"/>
                  <a:pt x="481" y="163"/>
                </a:cubicBezTo>
                <a:cubicBezTo>
                  <a:pt x="475" y="202"/>
                  <a:pt x="475" y="202"/>
                  <a:pt x="475" y="202"/>
                </a:cubicBezTo>
                <a:cubicBezTo>
                  <a:pt x="470" y="206"/>
                  <a:pt x="470" y="206"/>
                  <a:pt x="470" y="206"/>
                </a:cubicBezTo>
                <a:cubicBezTo>
                  <a:pt x="463" y="196"/>
                  <a:pt x="463" y="196"/>
                  <a:pt x="463" y="196"/>
                </a:cubicBezTo>
                <a:cubicBezTo>
                  <a:pt x="467" y="170"/>
                  <a:pt x="467" y="170"/>
                  <a:pt x="467" y="170"/>
                </a:cubicBezTo>
                <a:lnTo>
                  <a:pt x="478" y="160"/>
                </a:lnTo>
                <a:close/>
                <a:moveTo>
                  <a:pt x="488" y="117"/>
                </a:moveTo>
                <a:cubicBezTo>
                  <a:pt x="482" y="154"/>
                  <a:pt x="482" y="154"/>
                  <a:pt x="482" y="154"/>
                </a:cubicBezTo>
                <a:cubicBezTo>
                  <a:pt x="478" y="157"/>
                  <a:pt x="478" y="157"/>
                  <a:pt x="478" y="157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75" y="120"/>
                  <a:pt x="475" y="120"/>
                  <a:pt x="475" y="120"/>
                </a:cubicBezTo>
                <a:cubicBezTo>
                  <a:pt x="482" y="111"/>
                  <a:pt x="482" y="111"/>
                  <a:pt x="482" y="111"/>
                </a:cubicBezTo>
                <a:lnTo>
                  <a:pt x="488" y="1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54">
            <a:extLst>
              <a:ext uri="{FF2B5EF4-FFF2-40B4-BE49-F238E27FC236}">
                <a16:creationId xmlns:a16="http://schemas.microsoft.com/office/drawing/2014/main" id="{606E4270-A5B2-2765-3753-DE8123B0D14C}"/>
              </a:ext>
            </a:extLst>
          </p:cNvPr>
          <p:cNvSpPr>
            <a:spLocks noEditPoints="1"/>
          </p:cNvSpPr>
          <p:nvPr/>
        </p:nvSpPr>
        <p:spPr bwMode="auto">
          <a:xfrm>
            <a:off x="396005" y="2501997"/>
            <a:ext cx="558800" cy="395288"/>
          </a:xfrm>
          <a:custGeom>
            <a:avLst/>
            <a:gdLst>
              <a:gd name="T0" fmla="*/ 904 w 1172"/>
              <a:gd name="T1" fmla="*/ 423 h 832"/>
              <a:gd name="T2" fmla="*/ 875 w 1172"/>
              <a:gd name="T3" fmla="*/ 308 h 832"/>
              <a:gd name="T4" fmla="*/ 996 w 1172"/>
              <a:gd name="T5" fmla="*/ 308 h 832"/>
              <a:gd name="T6" fmla="*/ 965 w 1172"/>
              <a:gd name="T7" fmla="*/ 423 h 832"/>
              <a:gd name="T8" fmla="*/ 1018 w 1172"/>
              <a:gd name="T9" fmla="*/ 453 h 832"/>
              <a:gd name="T10" fmla="*/ 954 w 1172"/>
              <a:gd name="T11" fmla="*/ 477 h 832"/>
              <a:gd name="T12" fmla="*/ 1018 w 1172"/>
              <a:gd name="T13" fmla="*/ 506 h 832"/>
              <a:gd name="T14" fmla="*/ 954 w 1172"/>
              <a:gd name="T15" fmla="*/ 540 h 832"/>
              <a:gd name="T16" fmla="*/ 915 w 1172"/>
              <a:gd name="T17" fmla="*/ 506 h 832"/>
              <a:gd name="T18" fmla="*/ 852 w 1172"/>
              <a:gd name="T19" fmla="*/ 477 h 832"/>
              <a:gd name="T20" fmla="*/ 915 w 1172"/>
              <a:gd name="T21" fmla="*/ 453 h 832"/>
              <a:gd name="T22" fmla="*/ 852 w 1172"/>
              <a:gd name="T23" fmla="*/ 423 h 832"/>
              <a:gd name="T24" fmla="*/ 751 w 1172"/>
              <a:gd name="T25" fmla="*/ 416 h 832"/>
              <a:gd name="T26" fmla="*/ 1119 w 1172"/>
              <a:gd name="T27" fmla="*/ 416 h 832"/>
              <a:gd name="T28" fmla="*/ 935 w 1172"/>
              <a:gd name="T29" fmla="*/ 617 h 832"/>
              <a:gd name="T30" fmla="*/ 935 w 1172"/>
              <a:gd name="T31" fmla="*/ 215 h 832"/>
              <a:gd name="T32" fmla="*/ 935 w 1172"/>
              <a:gd name="T33" fmla="*/ 617 h 832"/>
              <a:gd name="T34" fmla="*/ 699 w 1172"/>
              <a:gd name="T35" fmla="*/ 416 h 832"/>
              <a:gd name="T36" fmla="*/ 1172 w 1172"/>
              <a:gd name="T37" fmla="*/ 416 h 832"/>
              <a:gd name="T38" fmla="*/ 599 w 1172"/>
              <a:gd name="T39" fmla="*/ 330 h 832"/>
              <a:gd name="T40" fmla="*/ 605 w 1172"/>
              <a:gd name="T41" fmla="*/ 396 h 832"/>
              <a:gd name="T42" fmla="*/ 472 w 1172"/>
              <a:gd name="T43" fmla="*/ 0 h 832"/>
              <a:gd name="T44" fmla="*/ 0 w 1172"/>
              <a:gd name="T45" fmla="*/ 832 h 832"/>
              <a:gd name="T46" fmla="*/ 145 w 1172"/>
              <a:gd name="T47" fmla="*/ 692 h 832"/>
              <a:gd name="T48" fmla="*/ 327 w 1172"/>
              <a:gd name="T49" fmla="*/ 832 h 832"/>
              <a:gd name="T50" fmla="*/ 472 w 1172"/>
              <a:gd name="T51" fmla="*/ 436 h 832"/>
              <a:gd name="T52" fmla="*/ 540 w 1172"/>
              <a:gd name="T53" fmla="*/ 501 h 832"/>
              <a:gd name="T54" fmla="*/ 684 w 1172"/>
              <a:gd name="T55" fmla="*/ 416 h 832"/>
              <a:gd name="T56" fmla="*/ 149 w 1172"/>
              <a:gd name="T57" fmla="*/ 632 h 832"/>
              <a:gd name="T58" fmla="*/ 66 w 1172"/>
              <a:gd name="T59" fmla="*/ 526 h 832"/>
              <a:gd name="T60" fmla="*/ 149 w 1172"/>
              <a:gd name="T61" fmla="*/ 632 h 832"/>
              <a:gd name="T62" fmla="*/ 66 w 1172"/>
              <a:gd name="T63" fmla="*/ 480 h 832"/>
              <a:gd name="T64" fmla="*/ 149 w 1172"/>
              <a:gd name="T65" fmla="*/ 375 h 832"/>
              <a:gd name="T66" fmla="*/ 149 w 1172"/>
              <a:gd name="T67" fmla="*/ 329 h 832"/>
              <a:gd name="T68" fmla="*/ 66 w 1172"/>
              <a:gd name="T69" fmla="*/ 223 h 832"/>
              <a:gd name="T70" fmla="*/ 149 w 1172"/>
              <a:gd name="T71" fmla="*/ 329 h 832"/>
              <a:gd name="T72" fmla="*/ 66 w 1172"/>
              <a:gd name="T73" fmla="*/ 178 h 832"/>
              <a:gd name="T74" fmla="*/ 149 w 1172"/>
              <a:gd name="T75" fmla="*/ 72 h 832"/>
              <a:gd name="T76" fmla="*/ 278 w 1172"/>
              <a:gd name="T77" fmla="*/ 632 h 832"/>
              <a:gd name="T78" fmla="*/ 194 w 1172"/>
              <a:gd name="T79" fmla="*/ 526 h 832"/>
              <a:gd name="T80" fmla="*/ 278 w 1172"/>
              <a:gd name="T81" fmla="*/ 632 h 832"/>
              <a:gd name="T82" fmla="*/ 194 w 1172"/>
              <a:gd name="T83" fmla="*/ 480 h 832"/>
              <a:gd name="T84" fmla="*/ 278 w 1172"/>
              <a:gd name="T85" fmla="*/ 375 h 832"/>
              <a:gd name="T86" fmla="*/ 278 w 1172"/>
              <a:gd name="T87" fmla="*/ 329 h 832"/>
              <a:gd name="T88" fmla="*/ 194 w 1172"/>
              <a:gd name="T89" fmla="*/ 223 h 832"/>
              <a:gd name="T90" fmla="*/ 278 w 1172"/>
              <a:gd name="T91" fmla="*/ 329 h 832"/>
              <a:gd name="T92" fmla="*/ 194 w 1172"/>
              <a:gd name="T93" fmla="*/ 178 h 832"/>
              <a:gd name="T94" fmla="*/ 278 w 1172"/>
              <a:gd name="T95" fmla="*/ 72 h 832"/>
              <a:gd name="T96" fmla="*/ 406 w 1172"/>
              <a:gd name="T97" fmla="*/ 632 h 832"/>
              <a:gd name="T98" fmla="*/ 323 w 1172"/>
              <a:gd name="T99" fmla="*/ 526 h 832"/>
              <a:gd name="T100" fmla="*/ 406 w 1172"/>
              <a:gd name="T101" fmla="*/ 632 h 832"/>
              <a:gd name="T102" fmla="*/ 323 w 1172"/>
              <a:gd name="T103" fmla="*/ 480 h 832"/>
              <a:gd name="T104" fmla="*/ 406 w 1172"/>
              <a:gd name="T105" fmla="*/ 375 h 832"/>
              <a:gd name="T106" fmla="*/ 406 w 1172"/>
              <a:gd name="T107" fmla="*/ 329 h 832"/>
              <a:gd name="T108" fmla="*/ 323 w 1172"/>
              <a:gd name="T109" fmla="*/ 223 h 832"/>
              <a:gd name="T110" fmla="*/ 406 w 1172"/>
              <a:gd name="T111" fmla="*/ 329 h 832"/>
              <a:gd name="T112" fmla="*/ 323 w 1172"/>
              <a:gd name="T113" fmla="*/ 178 h 832"/>
              <a:gd name="T114" fmla="*/ 406 w 1172"/>
              <a:gd name="T115" fmla="*/ 72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2" h="832">
                <a:moveTo>
                  <a:pt x="852" y="423"/>
                </a:moveTo>
                <a:cubicBezTo>
                  <a:pt x="904" y="423"/>
                  <a:pt x="904" y="423"/>
                  <a:pt x="904" y="423"/>
                </a:cubicBezTo>
                <a:cubicBezTo>
                  <a:pt x="828" y="308"/>
                  <a:pt x="828" y="308"/>
                  <a:pt x="828" y="308"/>
                </a:cubicBezTo>
                <a:cubicBezTo>
                  <a:pt x="875" y="308"/>
                  <a:pt x="875" y="308"/>
                  <a:pt x="875" y="308"/>
                </a:cubicBezTo>
                <a:cubicBezTo>
                  <a:pt x="935" y="405"/>
                  <a:pt x="935" y="405"/>
                  <a:pt x="935" y="405"/>
                </a:cubicBezTo>
                <a:cubicBezTo>
                  <a:pt x="996" y="308"/>
                  <a:pt x="996" y="308"/>
                  <a:pt x="996" y="308"/>
                </a:cubicBezTo>
                <a:cubicBezTo>
                  <a:pt x="1042" y="308"/>
                  <a:pt x="1042" y="308"/>
                  <a:pt x="1042" y="308"/>
                </a:cubicBezTo>
                <a:cubicBezTo>
                  <a:pt x="965" y="423"/>
                  <a:pt x="965" y="423"/>
                  <a:pt x="965" y="423"/>
                </a:cubicBezTo>
                <a:cubicBezTo>
                  <a:pt x="1018" y="423"/>
                  <a:pt x="1018" y="423"/>
                  <a:pt x="1018" y="423"/>
                </a:cubicBezTo>
                <a:cubicBezTo>
                  <a:pt x="1018" y="453"/>
                  <a:pt x="1018" y="453"/>
                  <a:pt x="1018" y="453"/>
                </a:cubicBezTo>
                <a:cubicBezTo>
                  <a:pt x="954" y="453"/>
                  <a:pt x="954" y="453"/>
                  <a:pt x="954" y="453"/>
                </a:cubicBezTo>
                <a:cubicBezTo>
                  <a:pt x="954" y="477"/>
                  <a:pt x="954" y="477"/>
                  <a:pt x="954" y="477"/>
                </a:cubicBezTo>
                <a:cubicBezTo>
                  <a:pt x="1018" y="477"/>
                  <a:pt x="1018" y="477"/>
                  <a:pt x="1018" y="477"/>
                </a:cubicBezTo>
                <a:cubicBezTo>
                  <a:pt x="1018" y="506"/>
                  <a:pt x="1018" y="506"/>
                  <a:pt x="1018" y="506"/>
                </a:cubicBezTo>
                <a:cubicBezTo>
                  <a:pt x="954" y="506"/>
                  <a:pt x="954" y="506"/>
                  <a:pt x="954" y="506"/>
                </a:cubicBezTo>
                <a:cubicBezTo>
                  <a:pt x="954" y="540"/>
                  <a:pt x="954" y="540"/>
                  <a:pt x="954" y="540"/>
                </a:cubicBezTo>
                <a:cubicBezTo>
                  <a:pt x="915" y="540"/>
                  <a:pt x="915" y="540"/>
                  <a:pt x="915" y="540"/>
                </a:cubicBezTo>
                <a:cubicBezTo>
                  <a:pt x="915" y="506"/>
                  <a:pt x="915" y="506"/>
                  <a:pt x="915" y="506"/>
                </a:cubicBezTo>
                <a:cubicBezTo>
                  <a:pt x="852" y="506"/>
                  <a:pt x="852" y="506"/>
                  <a:pt x="852" y="506"/>
                </a:cubicBezTo>
                <a:cubicBezTo>
                  <a:pt x="852" y="477"/>
                  <a:pt x="852" y="477"/>
                  <a:pt x="852" y="477"/>
                </a:cubicBezTo>
                <a:cubicBezTo>
                  <a:pt x="915" y="477"/>
                  <a:pt x="915" y="477"/>
                  <a:pt x="915" y="477"/>
                </a:cubicBezTo>
                <a:cubicBezTo>
                  <a:pt x="915" y="453"/>
                  <a:pt x="915" y="453"/>
                  <a:pt x="915" y="453"/>
                </a:cubicBezTo>
                <a:cubicBezTo>
                  <a:pt x="852" y="453"/>
                  <a:pt x="852" y="453"/>
                  <a:pt x="852" y="453"/>
                </a:cubicBezTo>
                <a:lnTo>
                  <a:pt x="852" y="423"/>
                </a:lnTo>
                <a:close/>
                <a:moveTo>
                  <a:pt x="935" y="232"/>
                </a:moveTo>
                <a:cubicBezTo>
                  <a:pt x="834" y="232"/>
                  <a:pt x="751" y="314"/>
                  <a:pt x="751" y="416"/>
                </a:cubicBezTo>
                <a:cubicBezTo>
                  <a:pt x="751" y="517"/>
                  <a:pt x="834" y="600"/>
                  <a:pt x="935" y="600"/>
                </a:cubicBezTo>
                <a:cubicBezTo>
                  <a:pt x="1037" y="600"/>
                  <a:pt x="1119" y="517"/>
                  <a:pt x="1119" y="416"/>
                </a:cubicBezTo>
                <a:cubicBezTo>
                  <a:pt x="1119" y="314"/>
                  <a:pt x="1037" y="232"/>
                  <a:pt x="935" y="232"/>
                </a:cubicBezTo>
                <a:moveTo>
                  <a:pt x="935" y="617"/>
                </a:moveTo>
                <a:cubicBezTo>
                  <a:pt x="825" y="617"/>
                  <a:pt x="734" y="526"/>
                  <a:pt x="734" y="416"/>
                </a:cubicBezTo>
                <a:cubicBezTo>
                  <a:pt x="734" y="305"/>
                  <a:pt x="825" y="215"/>
                  <a:pt x="935" y="215"/>
                </a:cubicBezTo>
                <a:cubicBezTo>
                  <a:pt x="1046" y="215"/>
                  <a:pt x="1136" y="305"/>
                  <a:pt x="1136" y="416"/>
                </a:cubicBezTo>
                <a:cubicBezTo>
                  <a:pt x="1136" y="526"/>
                  <a:pt x="1046" y="617"/>
                  <a:pt x="935" y="617"/>
                </a:cubicBezTo>
                <a:moveTo>
                  <a:pt x="935" y="180"/>
                </a:moveTo>
                <a:cubicBezTo>
                  <a:pt x="805" y="180"/>
                  <a:pt x="699" y="285"/>
                  <a:pt x="699" y="416"/>
                </a:cubicBezTo>
                <a:cubicBezTo>
                  <a:pt x="699" y="546"/>
                  <a:pt x="805" y="652"/>
                  <a:pt x="935" y="652"/>
                </a:cubicBezTo>
                <a:cubicBezTo>
                  <a:pt x="1066" y="652"/>
                  <a:pt x="1172" y="546"/>
                  <a:pt x="1172" y="416"/>
                </a:cubicBezTo>
                <a:cubicBezTo>
                  <a:pt x="1172" y="285"/>
                  <a:pt x="1066" y="180"/>
                  <a:pt x="935" y="180"/>
                </a:cubicBezTo>
                <a:moveTo>
                  <a:pt x="599" y="330"/>
                </a:moveTo>
                <a:cubicBezTo>
                  <a:pt x="540" y="330"/>
                  <a:pt x="540" y="330"/>
                  <a:pt x="540" y="330"/>
                </a:cubicBezTo>
                <a:cubicBezTo>
                  <a:pt x="605" y="396"/>
                  <a:pt x="605" y="396"/>
                  <a:pt x="605" y="396"/>
                </a:cubicBezTo>
                <a:cubicBezTo>
                  <a:pt x="472" y="396"/>
                  <a:pt x="472" y="396"/>
                  <a:pt x="472" y="396"/>
                </a:cubicBezTo>
                <a:cubicBezTo>
                  <a:pt x="472" y="0"/>
                  <a:pt x="472" y="0"/>
                  <a:pt x="4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32"/>
                  <a:pt x="0" y="832"/>
                  <a:pt x="0" y="832"/>
                </a:cubicBezTo>
                <a:cubicBezTo>
                  <a:pt x="145" y="832"/>
                  <a:pt x="145" y="832"/>
                  <a:pt x="145" y="832"/>
                </a:cubicBezTo>
                <a:cubicBezTo>
                  <a:pt x="145" y="692"/>
                  <a:pt x="145" y="692"/>
                  <a:pt x="145" y="692"/>
                </a:cubicBezTo>
                <a:cubicBezTo>
                  <a:pt x="327" y="692"/>
                  <a:pt x="327" y="692"/>
                  <a:pt x="327" y="692"/>
                </a:cubicBezTo>
                <a:cubicBezTo>
                  <a:pt x="327" y="832"/>
                  <a:pt x="327" y="832"/>
                  <a:pt x="327" y="832"/>
                </a:cubicBezTo>
                <a:cubicBezTo>
                  <a:pt x="472" y="832"/>
                  <a:pt x="472" y="832"/>
                  <a:pt x="472" y="832"/>
                </a:cubicBezTo>
                <a:cubicBezTo>
                  <a:pt x="472" y="436"/>
                  <a:pt x="472" y="436"/>
                  <a:pt x="472" y="436"/>
                </a:cubicBezTo>
                <a:cubicBezTo>
                  <a:pt x="605" y="436"/>
                  <a:pt x="605" y="436"/>
                  <a:pt x="605" y="436"/>
                </a:cubicBezTo>
                <a:cubicBezTo>
                  <a:pt x="540" y="501"/>
                  <a:pt x="540" y="501"/>
                  <a:pt x="540" y="501"/>
                </a:cubicBezTo>
                <a:cubicBezTo>
                  <a:pt x="599" y="501"/>
                  <a:pt x="599" y="501"/>
                  <a:pt x="599" y="501"/>
                </a:cubicBezTo>
                <a:cubicBezTo>
                  <a:pt x="684" y="416"/>
                  <a:pt x="684" y="416"/>
                  <a:pt x="684" y="416"/>
                </a:cubicBezTo>
                <a:lnTo>
                  <a:pt x="599" y="330"/>
                </a:lnTo>
                <a:close/>
                <a:moveTo>
                  <a:pt x="149" y="632"/>
                </a:moveTo>
                <a:cubicBezTo>
                  <a:pt x="66" y="632"/>
                  <a:pt x="66" y="632"/>
                  <a:pt x="66" y="632"/>
                </a:cubicBezTo>
                <a:cubicBezTo>
                  <a:pt x="66" y="526"/>
                  <a:pt x="66" y="526"/>
                  <a:pt x="66" y="526"/>
                </a:cubicBezTo>
                <a:cubicBezTo>
                  <a:pt x="149" y="526"/>
                  <a:pt x="149" y="526"/>
                  <a:pt x="149" y="526"/>
                </a:cubicBezTo>
                <a:lnTo>
                  <a:pt x="149" y="632"/>
                </a:lnTo>
                <a:close/>
                <a:moveTo>
                  <a:pt x="149" y="480"/>
                </a:moveTo>
                <a:cubicBezTo>
                  <a:pt x="66" y="480"/>
                  <a:pt x="66" y="480"/>
                  <a:pt x="66" y="480"/>
                </a:cubicBezTo>
                <a:cubicBezTo>
                  <a:pt x="66" y="375"/>
                  <a:pt x="66" y="375"/>
                  <a:pt x="66" y="375"/>
                </a:cubicBezTo>
                <a:cubicBezTo>
                  <a:pt x="149" y="375"/>
                  <a:pt x="149" y="375"/>
                  <a:pt x="149" y="375"/>
                </a:cubicBezTo>
                <a:lnTo>
                  <a:pt x="149" y="480"/>
                </a:lnTo>
                <a:close/>
                <a:moveTo>
                  <a:pt x="149" y="329"/>
                </a:moveTo>
                <a:cubicBezTo>
                  <a:pt x="66" y="329"/>
                  <a:pt x="66" y="329"/>
                  <a:pt x="66" y="329"/>
                </a:cubicBezTo>
                <a:cubicBezTo>
                  <a:pt x="66" y="223"/>
                  <a:pt x="66" y="223"/>
                  <a:pt x="66" y="223"/>
                </a:cubicBezTo>
                <a:cubicBezTo>
                  <a:pt x="149" y="223"/>
                  <a:pt x="149" y="223"/>
                  <a:pt x="149" y="223"/>
                </a:cubicBezTo>
                <a:lnTo>
                  <a:pt x="149" y="329"/>
                </a:lnTo>
                <a:close/>
                <a:moveTo>
                  <a:pt x="149" y="178"/>
                </a:moveTo>
                <a:cubicBezTo>
                  <a:pt x="66" y="178"/>
                  <a:pt x="66" y="178"/>
                  <a:pt x="66" y="178"/>
                </a:cubicBezTo>
                <a:cubicBezTo>
                  <a:pt x="66" y="72"/>
                  <a:pt x="66" y="72"/>
                  <a:pt x="66" y="72"/>
                </a:cubicBezTo>
                <a:cubicBezTo>
                  <a:pt x="149" y="72"/>
                  <a:pt x="149" y="72"/>
                  <a:pt x="149" y="72"/>
                </a:cubicBezTo>
                <a:lnTo>
                  <a:pt x="149" y="178"/>
                </a:lnTo>
                <a:close/>
                <a:moveTo>
                  <a:pt x="278" y="632"/>
                </a:moveTo>
                <a:cubicBezTo>
                  <a:pt x="194" y="632"/>
                  <a:pt x="194" y="632"/>
                  <a:pt x="194" y="632"/>
                </a:cubicBezTo>
                <a:cubicBezTo>
                  <a:pt x="194" y="526"/>
                  <a:pt x="194" y="526"/>
                  <a:pt x="194" y="526"/>
                </a:cubicBezTo>
                <a:cubicBezTo>
                  <a:pt x="278" y="526"/>
                  <a:pt x="278" y="526"/>
                  <a:pt x="278" y="526"/>
                </a:cubicBezTo>
                <a:lnTo>
                  <a:pt x="278" y="632"/>
                </a:lnTo>
                <a:close/>
                <a:moveTo>
                  <a:pt x="278" y="480"/>
                </a:moveTo>
                <a:cubicBezTo>
                  <a:pt x="194" y="480"/>
                  <a:pt x="194" y="480"/>
                  <a:pt x="194" y="480"/>
                </a:cubicBezTo>
                <a:cubicBezTo>
                  <a:pt x="194" y="375"/>
                  <a:pt x="194" y="375"/>
                  <a:pt x="194" y="375"/>
                </a:cubicBezTo>
                <a:cubicBezTo>
                  <a:pt x="278" y="375"/>
                  <a:pt x="278" y="375"/>
                  <a:pt x="278" y="375"/>
                </a:cubicBezTo>
                <a:lnTo>
                  <a:pt x="278" y="480"/>
                </a:lnTo>
                <a:close/>
                <a:moveTo>
                  <a:pt x="278" y="329"/>
                </a:moveTo>
                <a:cubicBezTo>
                  <a:pt x="194" y="329"/>
                  <a:pt x="194" y="329"/>
                  <a:pt x="194" y="329"/>
                </a:cubicBezTo>
                <a:cubicBezTo>
                  <a:pt x="194" y="223"/>
                  <a:pt x="194" y="223"/>
                  <a:pt x="194" y="223"/>
                </a:cubicBezTo>
                <a:cubicBezTo>
                  <a:pt x="278" y="223"/>
                  <a:pt x="278" y="223"/>
                  <a:pt x="278" y="223"/>
                </a:cubicBezTo>
                <a:lnTo>
                  <a:pt x="278" y="329"/>
                </a:lnTo>
                <a:close/>
                <a:moveTo>
                  <a:pt x="278" y="178"/>
                </a:moveTo>
                <a:cubicBezTo>
                  <a:pt x="194" y="178"/>
                  <a:pt x="194" y="178"/>
                  <a:pt x="194" y="178"/>
                </a:cubicBezTo>
                <a:cubicBezTo>
                  <a:pt x="194" y="72"/>
                  <a:pt x="194" y="72"/>
                  <a:pt x="194" y="72"/>
                </a:cubicBezTo>
                <a:cubicBezTo>
                  <a:pt x="278" y="72"/>
                  <a:pt x="278" y="72"/>
                  <a:pt x="278" y="72"/>
                </a:cubicBezTo>
                <a:lnTo>
                  <a:pt x="278" y="178"/>
                </a:lnTo>
                <a:close/>
                <a:moveTo>
                  <a:pt x="406" y="632"/>
                </a:moveTo>
                <a:cubicBezTo>
                  <a:pt x="323" y="632"/>
                  <a:pt x="323" y="632"/>
                  <a:pt x="323" y="632"/>
                </a:cubicBezTo>
                <a:cubicBezTo>
                  <a:pt x="323" y="526"/>
                  <a:pt x="323" y="526"/>
                  <a:pt x="323" y="526"/>
                </a:cubicBezTo>
                <a:cubicBezTo>
                  <a:pt x="406" y="526"/>
                  <a:pt x="406" y="526"/>
                  <a:pt x="406" y="526"/>
                </a:cubicBezTo>
                <a:lnTo>
                  <a:pt x="406" y="632"/>
                </a:lnTo>
                <a:close/>
                <a:moveTo>
                  <a:pt x="406" y="480"/>
                </a:moveTo>
                <a:cubicBezTo>
                  <a:pt x="323" y="480"/>
                  <a:pt x="323" y="480"/>
                  <a:pt x="323" y="480"/>
                </a:cubicBezTo>
                <a:cubicBezTo>
                  <a:pt x="323" y="375"/>
                  <a:pt x="323" y="375"/>
                  <a:pt x="323" y="375"/>
                </a:cubicBezTo>
                <a:cubicBezTo>
                  <a:pt x="406" y="375"/>
                  <a:pt x="406" y="375"/>
                  <a:pt x="406" y="375"/>
                </a:cubicBezTo>
                <a:lnTo>
                  <a:pt x="406" y="480"/>
                </a:lnTo>
                <a:close/>
                <a:moveTo>
                  <a:pt x="406" y="329"/>
                </a:moveTo>
                <a:cubicBezTo>
                  <a:pt x="323" y="329"/>
                  <a:pt x="323" y="329"/>
                  <a:pt x="323" y="329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406" y="223"/>
                  <a:pt x="406" y="223"/>
                  <a:pt x="406" y="223"/>
                </a:cubicBezTo>
                <a:lnTo>
                  <a:pt x="406" y="329"/>
                </a:lnTo>
                <a:close/>
                <a:moveTo>
                  <a:pt x="406" y="178"/>
                </a:moveTo>
                <a:cubicBezTo>
                  <a:pt x="323" y="178"/>
                  <a:pt x="323" y="178"/>
                  <a:pt x="323" y="178"/>
                </a:cubicBezTo>
                <a:cubicBezTo>
                  <a:pt x="323" y="72"/>
                  <a:pt x="323" y="72"/>
                  <a:pt x="323" y="72"/>
                </a:cubicBezTo>
                <a:cubicBezTo>
                  <a:pt x="406" y="72"/>
                  <a:pt x="406" y="72"/>
                  <a:pt x="406" y="72"/>
                </a:cubicBezTo>
                <a:lnTo>
                  <a:pt x="406" y="1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61">
            <a:extLst>
              <a:ext uri="{FF2B5EF4-FFF2-40B4-BE49-F238E27FC236}">
                <a16:creationId xmlns:a16="http://schemas.microsoft.com/office/drawing/2014/main" id="{E3E6B1F3-D233-BC4C-B86C-87DFE1E84385}"/>
              </a:ext>
            </a:extLst>
          </p:cNvPr>
          <p:cNvSpPr>
            <a:spLocks noEditPoints="1"/>
          </p:cNvSpPr>
          <p:nvPr/>
        </p:nvSpPr>
        <p:spPr bwMode="auto">
          <a:xfrm>
            <a:off x="1406970" y="2499742"/>
            <a:ext cx="558800" cy="395288"/>
          </a:xfrm>
          <a:custGeom>
            <a:avLst/>
            <a:gdLst>
              <a:gd name="T0" fmla="*/ 699 w 1172"/>
              <a:gd name="T1" fmla="*/ 832 h 832"/>
              <a:gd name="T2" fmla="*/ 845 w 1172"/>
              <a:gd name="T3" fmla="*/ 692 h 832"/>
              <a:gd name="T4" fmla="*/ 1026 w 1172"/>
              <a:gd name="T5" fmla="*/ 832 h 832"/>
              <a:gd name="T6" fmla="*/ 1172 w 1172"/>
              <a:gd name="T7" fmla="*/ 0 h 832"/>
              <a:gd name="T8" fmla="*/ 1022 w 1172"/>
              <a:gd name="T9" fmla="*/ 72 h 832"/>
              <a:gd name="T10" fmla="*/ 1106 w 1172"/>
              <a:gd name="T11" fmla="*/ 178 h 832"/>
              <a:gd name="T12" fmla="*/ 1022 w 1172"/>
              <a:gd name="T13" fmla="*/ 72 h 832"/>
              <a:gd name="T14" fmla="*/ 977 w 1172"/>
              <a:gd name="T15" fmla="*/ 72 h 832"/>
              <a:gd name="T16" fmla="*/ 894 w 1172"/>
              <a:gd name="T17" fmla="*/ 178 h 832"/>
              <a:gd name="T18" fmla="*/ 765 w 1172"/>
              <a:gd name="T19" fmla="*/ 72 h 832"/>
              <a:gd name="T20" fmla="*/ 849 w 1172"/>
              <a:gd name="T21" fmla="*/ 178 h 832"/>
              <a:gd name="T22" fmla="*/ 765 w 1172"/>
              <a:gd name="T23" fmla="*/ 72 h 832"/>
              <a:gd name="T24" fmla="*/ 1106 w 1172"/>
              <a:gd name="T25" fmla="*/ 223 h 832"/>
              <a:gd name="T26" fmla="*/ 1022 w 1172"/>
              <a:gd name="T27" fmla="*/ 329 h 832"/>
              <a:gd name="T28" fmla="*/ 894 w 1172"/>
              <a:gd name="T29" fmla="*/ 223 h 832"/>
              <a:gd name="T30" fmla="*/ 977 w 1172"/>
              <a:gd name="T31" fmla="*/ 329 h 832"/>
              <a:gd name="T32" fmla="*/ 894 w 1172"/>
              <a:gd name="T33" fmla="*/ 223 h 832"/>
              <a:gd name="T34" fmla="*/ 849 w 1172"/>
              <a:gd name="T35" fmla="*/ 223 h 832"/>
              <a:gd name="T36" fmla="*/ 765 w 1172"/>
              <a:gd name="T37" fmla="*/ 329 h 832"/>
              <a:gd name="T38" fmla="*/ 1022 w 1172"/>
              <a:gd name="T39" fmla="*/ 375 h 832"/>
              <a:gd name="T40" fmla="*/ 1106 w 1172"/>
              <a:gd name="T41" fmla="*/ 480 h 832"/>
              <a:gd name="T42" fmla="*/ 1022 w 1172"/>
              <a:gd name="T43" fmla="*/ 375 h 832"/>
              <a:gd name="T44" fmla="*/ 977 w 1172"/>
              <a:gd name="T45" fmla="*/ 375 h 832"/>
              <a:gd name="T46" fmla="*/ 894 w 1172"/>
              <a:gd name="T47" fmla="*/ 480 h 832"/>
              <a:gd name="T48" fmla="*/ 765 w 1172"/>
              <a:gd name="T49" fmla="*/ 375 h 832"/>
              <a:gd name="T50" fmla="*/ 849 w 1172"/>
              <a:gd name="T51" fmla="*/ 480 h 832"/>
              <a:gd name="T52" fmla="*/ 765 w 1172"/>
              <a:gd name="T53" fmla="*/ 375 h 832"/>
              <a:gd name="T54" fmla="*/ 1106 w 1172"/>
              <a:gd name="T55" fmla="*/ 526 h 832"/>
              <a:gd name="T56" fmla="*/ 1022 w 1172"/>
              <a:gd name="T57" fmla="*/ 632 h 832"/>
              <a:gd name="T58" fmla="*/ 894 w 1172"/>
              <a:gd name="T59" fmla="*/ 526 h 832"/>
              <a:gd name="T60" fmla="*/ 977 w 1172"/>
              <a:gd name="T61" fmla="*/ 632 h 832"/>
              <a:gd name="T62" fmla="*/ 894 w 1172"/>
              <a:gd name="T63" fmla="*/ 526 h 832"/>
              <a:gd name="T64" fmla="*/ 849 w 1172"/>
              <a:gd name="T65" fmla="*/ 526 h 832"/>
              <a:gd name="T66" fmla="*/ 765 w 1172"/>
              <a:gd name="T67" fmla="*/ 632 h 832"/>
              <a:gd name="T68" fmla="*/ 236 w 1172"/>
              <a:gd name="T69" fmla="*/ 232 h 832"/>
              <a:gd name="T70" fmla="*/ 236 w 1172"/>
              <a:gd name="T71" fmla="*/ 600 h 832"/>
              <a:gd name="T72" fmla="*/ 236 w 1172"/>
              <a:gd name="T73" fmla="*/ 232 h 832"/>
              <a:gd name="T74" fmla="*/ 320 w 1172"/>
              <a:gd name="T75" fmla="*/ 453 h 832"/>
              <a:gd name="T76" fmla="*/ 256 w 1172"/>
              <a:gd name="T77" fmla="*/ 477 h 832"/>
              <a:gd name="T78" fmla="*/ 320 w 1172"/>
              <a:gd name="T79" fmla="*/ 506 h 832"/>
              <a:gd name="T80" fmla="*/ 256 w 1172"/>
              <a:gd name="T81" fmla="*/ 540 h 832"/>
              <a:gd name="T82" fmla="*/ 217 w 1172"/>
              <a:gd name="T83" fmla="*/ 506 h 832"/>
              <a:gd name="T84" fmla="*/ 153 w 1172"/>
              <a:gd name="T85" fmla="*/ 477 h 832"/>
              <a:gd name="T86" fmla="*/ 217 w 1172"/>
              <a:gd name="T87" fmla="*/ 453 h 832"/>
              <a:gd name="T88" fmla="*/ 153 w 1172"/>
              <a:gd name="T89" fmla="*/ 423 h 832"/>
              <a:gd name="T90" fmla="*/ 130 w 1172"/>
              <a:gd name="T91" fmla="*/ 308 h 832"/>
              <a:gd name="T92" fmla="*/ 236 w 1172"/>
              <a:gd name="T93" fmla="*/ 405 h 832"/>
              <a:gd name="T94" fmla="*/ 344 w 1172"/>
              <a:gd name="T95" fmla="*/ 308 h 832"/>
              <a:gd name="T96" fmla="*/ 320 w 1172"/>
              <a:gd name="T97" fmla="*/ 423 h 832"/>
              <a:gd name="T98" fmla="*/ 540 w 1172"/>
              <a:gd name="T99" fmla="*/ 330 h 832"/>
              <a:gd name="T100" fmla="*/ 471 w 1172"/>
              <a:gd name="T101" fmla="*/ 396 h 832"/>
              <a:gd name="T102" fmla="*/ 0 w 1172"/>
              <a:gd name="T103" fmla="*/ 416 h 832"/>
              <a:gd name="T104" fmla="*/ 471 w 1172"/>
              <a:gd name="T105" fmla="*/ 436 h 832"/>
              <a:gd name="T106" fmla="*/ 540 w 1172"/>
              <a:gd name="T107" fmla="*/ 501 h 832"/>
              <a:gd name="T108" fmla="*/ 684 w 1172"/>
              <a:gd name="T109" fmla="*/ 416 h 832"/>
              <a:gd name="T110" fmla="*/ 236 w 1172"/>
              <a:gd name="T111" fmla="*/ 617 h 832"/>
              <a:gd name="T112" fmla="*/ 236 w 1172"/>
              <a:gd name="T113" fmla="*/ 215 h 832"/>
              <a:gd name="T114" fmla="*/ 236 w 1172"/>
              <a:gd name="T115" fmla="*/ 617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2" h="832">
                <a:moveTo>
                  <a:pt x="699" y="0"/>
                </a:moveTo>
                <a:cubicBezTo>
                  <a:pt x="699" y="832"/>
                  <a:pt x="699" y="832"/>
                  <a:pt x="699" y="832"/>
                </a:cubicBezTo>
                <a:cubicBezTo>
                  <a:pt x="845" y="832"/>
                  <a:pt x="845" y="832"/>
                  <a:pt x="845" y="832"/>
                </a:cubicBezTo>
                <a:cubicBezTo>
                  <a:pt x="845" y="692"/>
                  <a:pt x="845" y="692"/>
                  <a:pt x="845" y="692"/>
                </a:cubicBezTo>
                <a:cubicBezTo>
                  <a:pt x="1026" y="692"/>
                  <a:pt x="1026" y="692"/>
                  <a:pt x="1026" y="692"/>
                </a:cubicBezTo>
                <a:cubicBezTo>
                  <a:pt x="1026" y="832"/>
                  <a:pt x="1026" y="832"/>
                  <a:pt x="1026" y="832"/>
                </a:cubicBezTo>
                <a:cubicBezTo>
                  <a:pt x="1172" y="832"/>
                  <a:pt x="1172" y="832"/>
                  <a:pt x="1172" y="832"/>
                </a:cubicBezTo>
                <a:cubicBezTo>
                  <a:pt x="1172" y="0"/>
                  <a:pt x="1172" y="0"/>
                  <a:pt x="1172" y="0"/>
                </a:cubicBezTo>
                <a:lnTo>
                  <a:pt x="699" y="0"/>
                </a:lnTo>
                <a:close/>
                <a:moveTo>
                  <a:pt x="1022" y="72"/>
                </a:moveTo>
                <a:cubicBezTo>
                  <a:pt x="1106" y="72"/>
                  <a:pt x="1106" y="72"/>
                  <a:pt x="1106" y="72"/>
                </a:cubicBezTo>
                <a:cubicBezTo>
                  <a:pt x="1106" y="178"/>
                  <a:pt x="1106" y="178"/>
                  <a:pt x="1106" y="178"/>
                </a:cubicBezTo>
                <a:cubicBezTo>
                  <a:pt x="1022" y="178"/>
                  <a:pt x="1022" y="178"/>
                  <a:pt x="1022" y="178"/>
                </a:cubicBezTo>
                <a:lnTo>
                  <a:pt x="1022" y="72"/>
                </a:lnTo>
                <a:close/>
                <a:moveTo>
                  <a:pt x="894" y="72"/>
                </a:moveTo>
                <a:cubicBezTo>
                  <a:pt x="977" y="72"/>
                  <a:pt x="977" y="72"/>
                  <a:pt x="977" y="72"/>
                </a:cubicBezTo>
                <a:cubicBezTo>
                  <a:pt x="977" y="178"/>
                  <a:pt x="977" y="178"/>
                  <a:pt x="977" y="178"/>
                </a:cubicBezTo>
                <a:cubicBezTo>
                  <a:pt x="894" y="178"/>
                  <a:pt x="894" y="178"/>
                  <a:pt x="894" y="178"/>
                </a:cubicBezTo>
                <a:lnTo>
                  <a:pt x="894" y="72"/>
                </a:lnTo>
                <a:close/>
                <a:moveTo>
                  <a:pt x="765" y="72"/>
                </a:moveTo>
                <a:cubicBezTo>
                  <a:pt x="849" y="72"/>
                  <a:pt x="849" y="72"/>
                  <a:pt x="849" y="72"/>
                </a:cubicBezTo>
                <a:cubicBezTo>
                  <a:pt x="849" y="178"/>
                  <a:pt x="849" y="178"/>
                  <a:pt x="849" y="178"/>
                </a:cubicBezTo>
                <a:cubicBezTo>
                  <a:pt x="765" y="178"/>
                  <a:pt x="765" y="178"/>
                  <a:pt x="765" y="178"/>
                </a:cubicBezTo>
                <a:lnTo>
                  <a:pt x="765" y="72"/>
                </a:lnTo>
                <a:close/>
                <a:moveTo>
                  <a:pt x="1022" y="223"/>
                </a:moveTo>
                <a:cubicBezTo>
                  <a:pt x="1106" y="223"/>
                  <a:pt x="1106" y="223"/>
                  <a:pt x="1106" y="223"/>
                </a:cubicBezTo>
                <a:cubicBezTo>
                  <a:pt x="1106" y="329"/>
                  <a:pt x="1106" y="329"/>
                  <a:pt x="1106" y="329"/>
                </a:cubicBezTo>
                <a:cubicBezTo>
                  <a:pt x="1022" y="329"/>
                  <a:pt x="1022" y="329"/>
                  <a:pt x="1022" y="329"/>
                </a:cubicBezTo>
                <a:lnTo>
                  <a:pt x="1022" y="223"/>
                </a:lnTo>
                <a:close/>
                <a:moveTo>
                  <a:pt x="894" y="223"/>
                </a:moveTo>
                <a:cubicBezTo>
                  <a:pt x="977" y="223"/>
                  <a:pt x="977" y="223"/>
                  <a:pt x="977" y="223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894" y="329"/>
                  <a:pt x="894" y="329"/>
                  <a:pt x="894" y="329"/>
                </a:cubicBezTo>
                <a:lnTo>
                  <a:pt x="894" y="223"/>
                </a:lnTo>
                <a:close/>
                <a:moveTo>
                  <a:pt x="765" y="223"/>
                </a:moveTo>
                <a:cubicBezTo>
                  <a:pt x="849" y="223"/>
                  <a:pt x="849" y="223"/>
                  <a:pt x="849" y="223"/>
                </a:cubicBezTo>
                <a:cubicBezTo>
                  <a:pt x="849" y="329"/>
                  <a:pt x="849" y="329"/>
                  <a:pt x="849" y="329"/>
                </a:cubicBezTo>
                <a:cubicBezTo>
                  <a:pt x="765" y="329"/>
                  <a:pt x="765" y="329"/>
                  <a:pt x="765" y="329"/>
                </a:cubicBezTo>
                <a:lnTo>
                  <a:pt x="765" y="223"/>
                </a:lnTo>
                <a:close/>
                <a:moveTo>
                  <a:pt x="1022" y="375"/>
                </a:moveTo>
                <a:cubicBezTo>
                  <a:pt x="1106" y="375"/>
                  <a:pt x="1106" y="375"/>
                  <a:pt x="1106" y="375"/>
                </a:cubicBezTo>
                <a:cubicBezTo>
                  <a:pt x="1106" y="480"/>
                  <a:pt x="1106" y="480"/>
                  <a:pt x="1106" y="480"/>
                </a:cubicBezTo>
                <a:cubicBezTo>
                  <a:pt x="1022" y="480"/>
                  <a:pt x="1022" y="480"/>
                  <a:pt x="1022" y="480"/>
                </a:cubicBezTo>
                <a:lnTo>
                  <a:pt x="1022" y="375"/>
                </a:lnTo>
                <a:close/>
                <a:moveTo>
                  <a:pt x="894" y="375"/>
                </a:moveTo>
                <a:cubicBezTo>
                  <a:pt x="977" y="375"/>
                  <a:pt x="977" y="375"/>
                  <a:pt x="977" y="375"/>
                </a:cubicBezTo>
                <a:cubicBezTo>
                  <a:pt x="977" y="480"/>
                  <a:pt x="977" y="480"/>
                  <a:pt x="977" y="480"/>
                </a:cubicBezTo>
                <a:cubicBezTo>
                  <a:pt x="894" y="480"/>
                  <a:pt x="894" y="480"/>
                  <a:pt x="894" y="480"/>
                </a:cubicBezTo>
                <a:lnTo>
                  <a:pt x="894" y="375"/>
                </a:lnTo>
                <a:close/>
                <a:moveTo>
                  <a:pt x="765" y="375"/>
                </a:moveTo>
                <a:cubicBezTo>
                  <a:pt x="849" y="375"/>
                  <a:pt x="849" y="375"/>
                  <a:pt x="849" y="375"/>
                </a:cubicBezTo>
                <a:cubicBezTo>
                  <a:pt x="849" y="480"/>
                  <a:pt x="849" y="480"/>
                  <a:pt x="849" y="480"/>
                </a:cubicBezTo>
                <a:cubicBezTo>
                  <a:pt x="765" y="480"/>
                  <a:pt x="765" y="480"/>
                  <a:pt x="765" y="480"/>
                </a:cubicBezTo>
                <a:lnTo>
                  <a:pt x="765" y="375"/>
                </a:lnTo>
                <a:close/>
                <a:moveTo>
                  <a:pt x="1022" y="526"/>
                </a:moveTo>
                <a:cubicBezTo>
                  <a:pt x="1106" y="526"/>
                  <a:pt x="1106" y="526"/>
                  <a:pt x="1106" y="526"/>
                </a:cubicBezTo>
                <a:cubicBezTo>
                  <a:pt x="1106" y="632"/>
                  <a:pt x="1106" y="632"/>
                  <a:pt x="1106" y="632"/>
                </a:cubicBezTo>
                <a:cubicBezTo>
                  <a:pt x="1022" y="632"/>
                  <a:pt x="1022" y="632"/>
                  <a:pt x="1022" y="632"/>
                </a:cubicBezTo>
                <a:lnTo>
                  <a:pt x="1022" y="526"/>
                </a:lnTo>
                <a:close/>
                <a:moveTo>
                  <a:pt x="894" y="526"/>
                </a:moveTo>
                <a:cubicBezTo>
                  <a:pt x="977" y="526"/>
                  <a:pt x="977" y="526"/>
                  <a:pt x="977" y="526"/>
                </a:cubicBezTo>
                <a:cubicBezTo>
                  <a:pt x="977" y="632"/>
                  <a:pt x="977" y="632"/>
                  <a:pt x="977" y="632"/>
                </a:cubicBezTo>
                <a:cubicBezTo>
                  <a:pt x="894" y="632"/>
                  <a:pt x="894" y="632"/>
                  <a:pt x="894" y="632"/>
                </a:cubicBezTo>
                <a:lnTo>
                  <a:pt x="894" y="526"/>
                </a:lnTo>
                <a:close/>
                <a:moveTo>
                  <a:pt x="765" y="526"/>
                </a:moveTo>
                <a:cubicBezTo>
                  <a:pt x="849" y="526"/>
                  <a:pt x="849" y="526"/>
                  <a:pt x="849" y="526"/>
                </a:cubicBezTo>
                <a:cubicBezTo>
                  <a:pt x="849" y="632"/>
                  <a:pt x="849" y="632"/>
                  <a:pt x="849" y="632"/>
                </a:cubicBezTo>
                <a:cubicBezTo>
                  <a:pt x="765" y="632"/>
                  <a:pt x="765" y="632"/>
                  <a:pt x="765" y="632"/>
                </a:cubicBezTo>
                <a:lnTo>
                  <a:pt x="765" y="526"/>
                </a:lnTo>
                <a:close/>
                <a:moveTo>
                  <a:pt x="236" y="232"/>
                </a:moveTo>
                <a:cubicBezTo>
                  <a:pt x="135" y="232"/>
                  <a:pt x="52" y="314"/>
                  <a:pt x="52" y="416"/>
                </a:cubicBezTo>
                <a:cubicBezTo>
                  <a:pt x="52" y="517"/>
                  <a:pt x="135" y="600"/>
                  <a:pt x="236" y="600"/>
                </a:cubicBezTo>
                <a:cubicBezTo>
                  <a:pt x="338" y="600"/>
                  <a:pt x="420" y="517"/>
                  <a:pt x="420" y="416"/>
                </a:cubicBezTo>
                <a:cubicBezTo>
                  <a:pt x="420" y="314"/>
                  <a:pt x="338" y="232"/>
                  <a:pt x="236" y="232"/>
                </a:cubicBezTo>
                <a:close/>
                <a:moveTo>
                  <a:pt x="320" y="423"/>
                </a:moveTo>
                <a:cubicBezTo>
                  <a:pt x="320" y="453"/>
                  <a:pt x="320" y="453"/>
                  <a:pt x="320" y="453"/>
                </a:cubicBezTo>
                <a:cubicBezTo>
                  <a:pt x="256" y="453"/>
                  <a:pt x="256" y="453"/>
                  <a:pt x="256" y="453"/>
                </a:cubicBezTo>
                <a:cubicBezTo>
                  <a:pt x="256" y="477"/>
                  <a:pt x="256" y="477"/>
                  <a:pt x="256" y="477"/>
                </a:cubicBezTo>
                <a:cubicBezTo>
                  <a:pt x="320" y="477"/>
                  <a:pt x="320" y="477"/>
                  <a:pt x="320" y="477"/>
                </a:cubicBezTo>
                <a:cubicBezTo>
                  <a:pt x="320" y="506"/>
                  <a:pt x="320" y="506"/>
                  <a:pt x="320" y="506"/>
                </a:cubicBezTo>
                <a:cubicBezTo>
                  <a:pt x="256" y="506"/>
                  <a:pt x="256" y="506"/>
                  <a:pt x="256" y="506"/>
                </a:cubicBezTo>
                <a:cubicBezTo>
                  <a:pt x="256" y="540"/>
                  <a:pt x="256" y="540"/>
                  <a:pt x="256" y="540"/>
                </a:cubicBezTo>
                <a:cubicBezTo>
                  <a:pt x="217" y="540"/>
                  <a:pt x="217" y="540"/>
                  <a:pt x="217" y="540"/>
                </a:cubicBezTo>
                <a:cubicBezTo>
                  <a:pt x="217" y="506"/>
                  <a:pt x="217" y="506"/>
                  <a:pt x="217" y="506"/>
                </a:cubicBezTo>
                <a:cubicBezTo>
                  <a:pt x="153" y="506"/>
                  <a:pt x="153" y="506"/>
                  <a:pt x="153" y="506"/>
                </a:cubicBezTo>
                <a:cubicBezTo>
                  <a:pt x="153" y="477"/>
                  <a:pt x="153" y="477"/>
                  <a:pt x="153" y="477"/>
                </a:cubicBezTo>
                <a:cubicBezTo>
                  <a:pt x="217" y="477"/>
                  <a:pt x="217" y="477"/>
                  <a:pt x="217" y="477"/>
                </a:cubicBezTo>
                <a:cubicBezTo>
                  <a:pt x="217" y="453"/>
                  <a:pt x="217" y="453"/>
                  <a:pt x="217" y="453"/>
                </a:cubicBezTo>
                <a:cubicBezTo>
                  <a:pt x="153" y="453"/>
                  <a:pt x="153" y="453"/>
                  <a:pt x="153" y="453"/>
                </a:cubicBezTo>
                <a:cubicBezTo>
                  <a:pt x="153" y="423"/>
                  <a:pt x="153" y="423"/>
                  <a:pt x="153" y="423"/>
                </a:cubicBezTo>
                <a:cubicBezTo>
                  <a:pt x="206" y="423"/>
                  <a:pt x="206" y="423"/>
                  <a:pt x="206" y="423"/>
                </a:cubicBezTo>
                <a:cubicBezTo>
                  <a:pt x="130" y="308"/>
                  <a:pt x="130" y="308"/>
                  <a:pt x="130" y="308"/>
                </a:cubicBezTo>
                <a:cubicBezTo>
                  <a:pt x="175" y="308"/>
                  <a:pt x="175" y="308"/>
                  <a:pt x="175" y="308"/>
                </a:cubicBezTo>
                <a:cubicBezTo>
                  <a:pt x="236" y="405"/>
                  <a:pt x="236" y="405"/>
                  <a:pt x="236" y="405"/>
                </a:cubicBezTo>
                <a:cubicBezTo>
                  <a:pt x="296" y="308"/>
                  <a:pt x="296" y="308"/>
                  <a:pt x="296" y="308"/>
                </a:cubicBezTo>
                <a:cubicBezTo>
                  <a:pt x="344" y="308"/>
                  <a:pt x="344" y="308"/>
                  <a:pt x="344" y="308"/>
                </a:cubicBezTo>
                <a:cubicBezTo>
                  <a:pt x="268" y="423"/>
                  <a:pt x="268" y="423"/>
                  <a:pt x="268" y="423"/>
                </a:cubicBezTo>
                <a:lnTo>
                  <a:pt x="320" y="423"/>
                </a:lnTo>
                <a:close/>
                <a:moveTo>
                  <a:pt x="599" y="330"/>
                </a:moveTo>
                <a:cubicBezTo>
                  <a:pt x="540" y="330"/>
                  <a:pt x="540" y="330"/>
                  <a:pt x="540" y="330"/>
                </a:cubicBezTo>
                <a:cubicBezTo>
                  <a:pt x="605" y="396"/>
                  <a:pt x="605" y="396"/>
                  <a:pt x="605" y="396"/>
                </a:cubicBezTo>
                <a:cubicBezTo>
                  <a:pt x="471" y="396"/>
                  <a:pt x="471" y="396"/>
                  <a:pt x="471" y="396"/>
                </a:cubicBezTo>
                <a:cubicBezTo>
                  <a:pt x="461" y="275"/>
                  <a:pt x="360" y="180"/>
                  <a:pt x="236" y="180"/>
                </a:cubicBezTo>
                <a:cubicBezTo>
                  <a:pt x="106" y="180"/>
                  <a:pt x="0" y="285"/>
                  <a:pt x="0" y="416"/>
                </a:cubicBezTo>
                <a:cubicBezTo>
                  <a:pt x="0" y="546"/>
                  <a:pt x="106" y="652"/>
                  <a:pt x="236" y="652"/>
                </a:cubicBezTo>
                <a:cubicBezTo>
                  <a:pt x="360" y="652"/>
                  <a:pt x="461" y="557"/>
                  <a:pt x="471" y="436"/>
                </a:cubicBezTo>
                <a:cubicBezTo>
                  <a:pt x="605" y="436"/>
                  <a:pt x="605" y="436"/>
                  <a:pt x="605" y="436"/>
                </a:cubicBezTo>
                <a:cubicBezTo>
                  <a:pt x="540" y="501"/>
                  <a:pt x="540" y="501"/>
                  <a:pt x="540" y="501"/>
                </a:cubicBezTo>
                <a:cubicBezTo>
                  <a:pt x="599" y="501"/>
                  <a:pt x="599" y="501"/>
                  <a:pt x="599" y="501"/>
                </a:cubicBezTo>
                <a:cubicBezTo>
                  <a:pt x="684" y="416"/>
                  <a:pt x="684" y="416"/>
                  <a:pt x="684" y="416"/>
                </a:cubicBezTo>
                <a:lnTo>
                  <a:pt x="599" y="330"/>
                </a:lnTo>
                <a:close/>
                <a:moveTo>
                  <a:pt x="236" y="617"/>
                </a:moveTo>
                <a:cubicBezTo>
                  <a:pt x="126" y="617"/>
                  <a:pt x="35" y="526"/>
                  <a:pt x="35" y="416"/>
                </a:cubicBezTo>
                <a:cubicBezTo>
                  <a:pt x="35" y="305"/>
                  <a:pt x="126" y="215"/>
                  <a:pt x="236" y="215"/>
                </a:cubicBezTo>
                <a:cubicBezTo>
                  <a:pt x="347" y="215"/>
                  <a:pt x="437" y="305"/>
                  <a:pt x="437" y="416"/>
                </a:cubicBezTo>
                <a:cubicBezTo>
                  <a:pt x="437" y="526"/>
                  <a:pt x="347" y="617"/>
                  <a:pt x="236" y="6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66">
            <a:extLst>
              <a:ext uri="{FF2B5EF4-FFF2-40B4-BE49-F238E27FC236}">
                <a16:creationId xmlns:a16="http://schemas.microsoft.com/office/drawing/2014/main" id="{31CF526B-B8F9-6F31-DD82-3DD4A53696C1}"/>
              </a:ext>
            </a:extLst>
          </p:cNvPr>
          <p:cNvSpPr>
            <a:spLocks noEditPoints="1"/>
          </p:cNvSpPr>
          <p:nvPr/>
        </p:nvSpPr>
        <p:spPr bwMode="auto">
          <a:xfrm>
            <a:off x="2501138" y="2520371"/>
            <a:ext cx="539750" cy="395288"/>
          </a:xfrm>
          <a:custGeom>
            <a:avLst/>
            <a:gdLst>
              <a:gd name="T0" fmla="*/ 0 w 1133"/>
              <a:gd name="T1" fmla="*/ 832 h 832"/>
              <a:gd name="T2" fmla="*/ 145 w 1133"/>
              <a:gd name="T3" fmla="*/ 693 h 832"/>
              <a:gd name="T4" fmla="*/ 326 w 1133"/>
              <a:gd name="T5" fmla="*/ 832 h 832"/>
              <a:gd name="T6" fmla="*/ 472 w 1133"/>
              <a:gd name="T7" fmla="*/ 0 h 832"/>
              <a:gd name="T8" fmla="*/ 149 w 1133"/>
              <a:gd name="T9" fmla="*/ 178 h 832"/>
              <a:gd name="T10" fmla="*/ 66 w 1133"/>
              <a:gd name="T11" fmla="*/ 73 h 832"/>
              <a:gd name="T12" fmla="*/ 149 w 1133"/>
              <a:gd name="T13" fmla="*/ 178 h 832"/>
              <a:gd name="T14" fmla="*/ 194 w 1133"/>
              <a:gd name="T15" fmla="*/ 178 h 832"/>
              <a:gd name="T16" fmla="*/ 277 w 1133"/>
              <a:gd name="T17" fmla="*/ 73 h 832"/>
              <a:gd name="T18" fmla="*/ 406 w 1133"/>
              <a:gd name="T19" fmla="*/ 178 h 832"/>
              <a:gd name="T20" fmla="*/ 323 w 1133"/>
              <a:gd name="T21" fmla="*/ 73 h 832"/>
              <a:gd name="T22" fmla="*/ 406 w 1133"/>
              <a:gd name="T23" fmla="*/ 178 h 832"/>
              <a:gd name="T24" fmla="*/ 66 w 1133"/>
              <a:gd name="T25" fmla="*/ 330 h 832"/>
              <a:gd name="T26" fmla="*/ 149 w 1133"/>
              <a:gd name="T27" fmla="*/ 224 h 832"/>
              <a:gd name="T28" fmla="*/ 277 w 1133"/>
              <a:gd name="T29" fmla="*/ 330 h 832"/>
              <a:gd name="T30" fmla="*/ 194 w 1133"/>
              <a:gd name="T31" fmla="*/ 224 h 832"/>
              <a:gd name="T32" fmla="*/ 277 w 1133"/>
              <a:gd name="T33" fmla="*/ 330 h 832"/>
              <a:gd name="T34" fmla="*/ 323 w 1133"/>
              <a:gd name="T35" fmla="*/ 330 h 832"/>
              <a:gd name="T36" fmla="*/ 406 w 1133"/>
              <a:gd name="T37" fmla="*/ 224 h 832"/>
              <a:gd name="T38" fmla="*/ 149 w 1133"/>
              <a:gd name="T39" fmla="*/ 481 h 832"/>
              <a:gd name="T40" fmla="*/ 66 w 1133"/>
              <a:gd name="T41" fmla="*/ 375 h 832"/>
              <a:gd name="T42" fmla="*/ 149 w 1133"/>
              <a:gd name="T43" fmla="*/ 481 h 832"/>
              <a:gd name="T44" fmla="*/ 194 w 1133"/>
              <a:gd name="T45" fmla="*/ 481 h 832"/>
              <a:gd name="T46" fmla="*/ 277 w 1133"/>
              <a:gd name="T47" fmla="*/ 375 h 832"/>
              <a:gd name="T48" fmla="*/ 406 w 1133"/>
              <a:gd name="T49" fmla="*/ 481 h 832"/>
              <a:gd name="T50" fmla="*/ 323 w 1133"/>
              <a:gd name="T51" fmla="*/ 375 h 832"/>
              <a:gd name="T52" fmla="*/ 406 w 1133"/>
              <a:gd name="T53" fmla="*/ 481 h 832"/>
              <a:gd name="T54" fmla="*/ 66 w 1133"/>
              <a:gd name="T55" fmla="*/ 632 h 832"/>
              <a:gd name="T56" fmla="*/ 149 w 1133"/>
              <a:gd name="T57" fmla="*/ 526 h 832"/>
              <a:gd name="T58" fmla="*/ 277 w 1133"/>
              <a:gd name="T59" fmla="*/ 632 h 832"/>
              <a:gd name="T60" fmla="*/ 194 w 1133"/>
              <a:gd name="T61" fmla="*/ 526 h 832"/>
              <a:gd name="T62" fmla="*/ 277 w 1133"/>
              <a:gd name="T63" fmla="*/ 632 h 832"/>
              <a:gd name="T64" fmla="*/ 323 w 1133"/>
              <a:gd name="T65" fmla="*/ 632 h 832"/>
              <a:gd name="T66" fmla="*/ 406 w 1133"/>
              <a:gd name="T67" fmla="*/ 526 h 832"/>
              <a:gd name="T68" fmla="*/ 1093 w 1133"/>
              <a:gd name="T69" fmla="*/ 665 h 832"/>
              <a:gd name="T70" fmla="*/ 1012 w 1133"/>
              <a:gd name="T71" fmla="*/ 623 h 832"/>
              <a:gd name="T72" fmla="*/ 1093 w 1133"/>
              <a:gd name="T73" fmla="*/ 665 h 832"/>
              <a:gd name="T74" fmla="*/ 851 w 1133"/>
              <a:gd name="T75" fmla="*/ 665 h 832"/>
              <a:gd name="T76" fmla="*/ 932 w 1133"/>
              <a:gd name="T77" fmla="*/ 623 h 832"/>
              <a:gd name="T78" fmla="*/ 770 w 1133"/>
              <a:gd name="T79" fmla="*/ 665 h 832"/>
              <a:gd name="T80" fmla="*/ 689 w 1133"/>
              <a:gd name="T81" fmla="*/ 623 h 832"/>
              <a:gd name="T82" fmla="*/ 770 w 1133"/>
              <a:gd name="T83" fmla="*/ 665 h 832"/>
              <a:gd name="T84" fmla="*/ 972 w 1133"/>
              <a:gd name="T85" fmla="*/ 455 h 832"/>
              <a:gd name="T86" fmla="*/ 810 w 1133"/>
              <a:gd name="T87" fmla="*/ 455 h 832"/>
              <a:gd name="T88" fmla="*/ 649 w 1133"/>
              <a:gd name="T89" fmla="*/ 455 h 832"/>
              <a:gd name="T90" fmla="*/ 559 w 1133"/>
              <a:gd name="T91" fmla="*/ 832 h 832"/>
              <a:gd name="T92" fmla="*/ 1133 w 1133"/>
              <a:gd name="T93" fmla="*/ 455 h 832"/>
              <a:gd name="T94" fmla="*/ 972 w 1133"/>
              <a:gd name="T95" fmla="*/ 125 h 832"/>
              <a:gd name="T96" fmla="*/ 782 w 1133"/>
              <a:gd name="T97" fmla="*/ 221 h 832"/>
              <a:gd name="T98" fmla="*/ 665 w 1133"/>
              <a:gd name="T99" fmla="*/ 310 h 832"/>
              <a:gd name="T100" fmla="*/ 604 w 1133"/>
              <a:gd name="T101" fmla="*/ 394 h 832"/>
              <a:gd name="T102" fmla="*/ 604 w 1133"/>
              <a:gd name="T103" fmla="*/ 265 h 832"/>
              <a:gd name="T104" fmla="*/ 594 w 1133"/>
              <a:gd name="T105" fmla="*/ 219 h 832"/>
              <a:gd name="T106" fmla="*/ 734 w 1133"/>
              <a:gd name="T107" fmla="*/ 138 h 832"/>
              <a:gd name="T108" fmla="*/ 853 w 1133"/>
              <a:gd name="T109" fmla="*/ 5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3" h="832">
                <a:moveTo>
                  <a:pt x="0" y="0"/>
                </a:moveTo>
                <a:cubicBezTo>
                  <a:pt x="0" y="832"/>
                  <a:pt x="0" y="832"/>
                  <a:pt x="0" y="832"/>
                </a:cubicBezTo>
                <a:cubicBezTo>
                  <a:pt x="145" y="832"/>
                  <a:pt x="145" y="832"/>
                  <a:pt x="145" y="832"/>
                </a:cubicBezTo>
                <a:cubicBezTo>
                  <a:pt x="145" y="693"/>
                  <a:pt x="145" y="693"/>
                  <a:pt x="145" y="693"/>
                </a:cubicBezTo>
                <a:cubicBezTo>
                  <a:pt x="326" y="693"/>
                  <a:pt x="326" y="693"/>
                  <a:pt x="326" y="693"/>
                </a:cubicBezTo>
                <a:cubicBezTo>
                  <a:pt x="326" y="832"/>
                  <a:pt x="326" y="832"/>
                  <a:pt x="326" y="832"/>
                </a:cubicBezTo>
                <a:cubicBezTo>
                  <a:pt x="472" y="832"/>
                  <a:pt x="472" y="832"/>
                  <a:pt x="472" y="832"/>
                </a:cubicBezTo>
                <a:cubicBezTo>
                  <a:pt x="472" y="0"/>
                  <a:pt x="472" y="0"/>
                  <a:pt x="472" y="0"/>
                </a:cubicBezTo>
                <a:lnTo>
                  <a:pt x="0" y="0"/>
                </a:lnTo>
                <a:close/>
                <a:moveTo>
                  <a:pt x="149" y="178"/>
                </a:moveTo>
                <a:cubicBezTo>
                  <a:pt x="66" y="178"/>
                  <a:pt x="66" y="178"/>
                  <a:pt x="66" y="178"/>
                </a:cubicBezTo>
                <a:cubicBezTo>
                  <a:pt x="66" y="73"/>
                  <a:pt x="66" y="73"/>
                  <a:pt x="66" y="73"/>
                </a:cubicBezTo>
                <a:cubicBezTo>
                  <a:pt x="149" y="73"/>
                  <a:pt x="149" y="73"/>
                  <a:pt x="149" y="73"/>
                </a:cubicBezTo>
                <a:lnTo>
                  <a:pt x="149" y="178"/>
                </a:lnTo>
                <a:close/>
                <a:moveTo>
                  <a:pt x="277" y="178"/>
                </a:moveTo>
                <a:cubicBezTo>
                  <a:pt x="194" y="178"/>
                  <a:pt x="194" y="178"/>
                  <a:pt x="194" y="178"/>
                </a:cubicBezTo>
                <a:cubicBezTo>
                  <a:pt x="194" y="73"/>
                  <a:pt x="194" y="73"/>
                  <a:pt x="194" y="73"/>
                </a:cubicBezTo>
                <a:cubicBezTo>
                  <a:pt x="277" y="73"/>
                  <a:pt x="277" y="73"/>
                  <a:pt x="277" y="73"/>
                </a:cubicBezTo>
                <a:lnTo>
                  <a:pt x="277" y="178"/>
                </a:lnTo>
                <a:close/>
                <a:moveTo>
                  <a:pt x="406" y="178"/>
                </a:moveTo>
                <a:cubicBezTo>
                  <a:pt x="323" y="178"/>
                  <a:pt x="323" y="178"/>
                  <a:pt x="323" y="178"/>
                </a:cubicBezTo>
                <a:cubicBezTo>
                  <a:pt x="323" y="73"/>
                  <a:pt x="323" y="73"/>
                  <a:pt x="323" y="73"/>
                </a:cubicBezTo>
                <a:cubicBezTo>
                  <a:pt x="406" y="73"/>
                  <a:pt x="406" y="73"/>
                  <a:pt x="406" y="73"/>
                </a:cubicBezTo>
                <a:lnTo>
                  <a:pt x="406" y="178"/>
                </a:lnTo>
                <a:close/>
                <a:moveTo>
                  <a:pt x="149" y="330"/>
                </a:moveTo>
                <a:cubicBezTo>
                  <a:pt x="66" y="330"/>
                  <a:pt x="66" y="330"/>
                  <a:pt x="66" y="330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149" y="224"/>
                  <a:pt x="149" y="224"/>
                  <a:pt x="149" y="224"/>
                </a:cubicBezTo>
                <a:lnTo>
                  <a:pt x="149" y="330"/>
                </a:lnTo>
                <a:close/>
                <a:moveTo>
                  <a:pt x="277" y="330"/>
                </a:moveTo>
                <a:cubicBezTo>
                  <a:pt x="194" y="330"/>
                  <a:pt x="194" y="330"/>
                  <a:pt x="194" y="330"/>
                </a:cubicBezTo>
                <a:cubicBezTo>
                  <a:pt x="194" y="224"/>
                  <a:pt x="194" y="224"/>
                  <a:pt x="194" y="224"/>
                </a:cubicBezTo>
                <a:cubicBezTo>
                  <a:pt x="277" y="224"/>
                  <a:pt x="277" y="224"/>
                  <a:pt x="277" y="224"/>
                </a:cubicBezTo>
                <a:lnTo>
                  <a:pt x="277" y="330"/>
                </a:lnTo>
                <a:close/>
                <a:moveTo>
                  <a:pt x="406" y="330"/>
                </a:moveTo>
                <a:cubicBezTo>
                  <a:pt x="323" y="330"/>
                  <a:pt x="323" y="330"/>
                  <a:pt x="323" y="330"/>
                </a:cubicBezTo>
                <a:cubicBezTo>
                  <a:pt x="323" y="224"/>
                  <a:pt x="323" y="224"/>
                  <a:pt x="323" y="224"/>
                </a:cubicBezTo>
                <a:cubicBezTo>
                  <a:pt x="406" y="224"/>
                  <a:pt x="406" y="224"/>
                  <a:pt x="406" y="224"/>
                </a:cubicBezTo>
                <a:lnTo>
                  <a:pt x="406" y="330"/>
                </a:lnTo>
                <a:close/>
                <a:moveTo>
                  <a:pt x="149" y="481"/>
                </a:moveTo>
                <a:cubicBezTo>
                  <a:pt x="66" y="481"/>
                  <a:pt x="66" y="481"/>
                  <a:pt x="66" y="481"/>
                </a:cubicBezTo>
                <a:cubicBezTo>
                  <a:pt x="66" y="375"/>
                  <a:pt x="66" y="375"/>
                  <a:pt x="66" y="375"/>
                </a:cubicBezTo>
                <a:cubicBezTo>
                  <a:pt x="149" y="375"/>
                  <a:pt x="149" y="375"/>
                  <a:pt x="149" y="375"/>
                </a:cubicBezTo>
                <a:lnTo>
                  <a:pt x="149" y="481"/>
                </a:lnTo>
                <a:close/>
                <a:moveTo>
                  <a:pt x="277" y="481"/>
                </a:moveTo>
                <a:cubicBezTo>
                  <a:pt x="194" y="481"/>
                  <a:pt x="194" y="481"/>
                  <a:pt x="194" y="481"/>
                </a:cubicBezTo>
                <a:cubicBezTo>
                  <a:pt x="194" y="375"/>
                  <a:pt x="194" y="375"/>
                  <a:pt x="194" y="375"/>
                </a:cubicBezTo>
                <a:cubicBezTo>
                  <a:pt x="277" y="375"/>
                  <a:pt x="277" y="375"/>
                  <a:pt x="277" y="375"/>
                </a:cubicBezTo>
                <a:lnTo>
                  <a:pt x="277" y="481"/>
                </a:lnTo>
                <a:close/>
                <a:moveTo>
                  <a:pt x="406" y="481"/>
                </a:moveTo>
                <a:cubicBezTo>
                  <a:pt x="323" y="481"/>
                  <a:pt x="323" y="481"/>
                  <a:pt x="323" y="481"/>
                </a:cubicBezTo>
                <a:cubicBezTo>
                  <a:pt x="323" y="375"/>
                  <a:pt x="323" y="375"/>
                  <a:pt x="323" y="375"/>
                </a:cubicBezTo>
                <a:cubicBezTo>
                  <a:pt x="406" y="375"/>
                  <a:pt x="406" y="375"/>
                  <a:pt x="406" y="375"/>
                </a:cubicBezTo>
                <a:lnTo>
                  <a:pt x="406" y="481"/>
                </a:lnTo>
                <a:close/>
                <a:moveTo>
                  <a:pt x="149" y="632"/>
                </a:moveTo>
                <a:cubicBezTo>
                  <a:pt x="66" y="632"/>
                  <a:pt x="66" y="632"/>
                  <a:pt x="66" y="632"/>
                </a:cubicBezTo>
                <a:cubicBezTo>
                  <a:pt x="66" y="526"/>
                  <a:pt x="66" y="526"/>
                  <a:pt x="66" y="526"/>
                </a:cubicBezTo>
                <a:cubicBezTo>
                  <a:pt x="149" y="526"/>
                  <a:pt x="149" y="526"/>
                  <a:pt x="149" y="526"/>
                </a:cubicBezTo>
                <a:lnTo>
                  <a:pt x="149" y="632"/>
                </a:lnTo>
                <a:close/>
                <a:moveTo>
                  <a:pt x="277" y="632"/>
                </a:moveTo>
                <a:cubicBezTo>
                  <a:pt x="194" y="632"/>
                  <a:pt x="194" y="632"/>
                  <a:pt x="194" y="632"/>
                </a:cubicBezTo>
                <a:cubicBezTo>
                  <a:pt x="194" y="526"/>
                  <a:pt x="194" y="526"/>
                  <a:pt x="194" y="526"/>
                </a:cubicBezTo>
                <a:cubicBezTo>
                  <a:pt x="277" y="526"/>
                  <a:pt x="277" y="526"/>
                  <a:pt x="277" y="526"/>
                </a:cubicBezTo>
                <a:lnTo>
                  <a:pt x="277" y="632"/>
                </a:lnTo>
                <a:close/>
                <a:moveTo>
                  <a:pt x="406" y="632"/>
                </a:moveTo>
                <a:cubicBezTo>
                  <a:pt x="323" y="632"/>
                  <a:pt x="323" y="632"/>
                  <a:pt x="323" y="632"/>
                </a:cubicBezTo>
                <a:cubicBezTo>
                  <a:pt x="323" y="526"/>
                  <a:pt x="323" y="526"/>
                  <a:pt x="323" y="526"/>
                </a:cubicBezTo>
                <a:cubicBezTo>
                  <a:pt x="406" y="526"/>
                  <a:pt x="406" y="526"/>
                  <a:pt x="406" y="526"/>
                </a:cubicBezTo>
                <a:lnTo>
                  <a:pt x="406" y="632"/>
                </a:lnTo>
                <a:close/>
                <a:moveTo>
                  <a:pt x="1093" y="665"/>
                </a:moveTo>
                <a:cubicBezTo>
                  <a:pt x="1012" y="665"/>
                  <a:pt x="1012" y="665"/>
                  <a:pt x="1012" y="665"/>
                </a:cubicBezTo>
                <a:cubicBezTo>
                  <a:pt x="1012" y="623"/>
                  <a:pt x="1012" y="623"/>
                  <a:pt x="1012" y="623"/>
                </a:cubicBezTo>
                <a:cubicBezTo>
                  <a:pt x="1093" y="623"/>
                  <a:pt x="1093" y="623"/>
                  <a:pt x="1093" y="623"/>
                </a:cubicBezTo>
                <a:lnTo>
                  <a:pt x="1093" y="665"/>
                </a:lnTo>
                <a:close/>
                <a:moveTo>
                  <a:pt x="932" y="665"/>
                </a:moveTo>
                <a:cubicBezTo>
                  <a:pt x="851" y="665"/>
                  <a:pt x="851" y="665"/>
                  <a:pt x="851" y="665"/>
                </a:cubicBezTo>
                <a:cubicBezTo>
                  <a:pt x="851" y="623"/>
                  <a:pt x="851" y="623"/>
                  <a:pt x="851" y="623"/>
                </a:cubicBezTo>
                <a:cubicBezTo>
                  <a:pt x="932" y="623"/>
                  <a:pt x="932" y="623"/>
                  <a:pt x="932" y="623"/>
                </a:cubicBezTo>
                <a:lnTo>
                  <a:pt x="932" y="665"/>
                </a:lnTo>
                <a:close/>
                <a:moveTo>
                  <a:pt x="770" y="665"/>
                </a:moveTo>
                <a:cubicBezTo>
                  <a:pt x="689" y="665"/>
                  <a:pt x="689" y="665"/>
                  <a:pt x="689" y="665"/>
                </a:cubicBezTo>
                <a:cubicBezTo>
                  <a:pt x="689" y="623"/>
                  <a:pt x="689" y="623"/>
                  <a:pt x="689" y="623"/>
                </a:cubicBezTo>
                <a:cubicBezTo>
                  <a:pt x="770" y="623"/>
                  <a:pt x="770" y="623"/>
                  <a:pt x="770" y="623"/>
                </a:cubicBezTo>
                <a:lnTo>
                  <a:pt x="770" y="665"/>
                </a:lnTo>
                <a:close/>
                <a:moveTo>
                  <a:pt x="972" y="565"/>
                </a:moveTo>
                <a:cubicBezTo>
                  <a:pt x="972" y="455"/>
                  <a:pt x="972" y="455"/>
                  <a:pt x="972" y="455"/>
                </a:cubicBezTo>
                <a:cubicBezTo>
                  <a:pt x="810" y="565"/>
                  <a:pt x="810" y="565"/>
                  <a:pt x="810" y="565"/>
                </a:cubicBezTo>
                <a:cubicBezTo>
                  <a:pt x="810" y="455"/>
                  <a:pt x="810" y="455"/>
                  <a:pt x="810" y="455"/>
                </a:cubicBezTo>
                <a:cubicBezTo>
                  <a:pt x="649" y="565"/>
                  <a:pt x="649" y="565"/>
                  <a:pt x="649" y="565"/>
                </a:cubicBezTo>
                <a:cubicBezTo>
                  <a:pt x="649" y="455"/>
                  <a:pt x="649" y="455"/>
                  <a:pt x="649" y="455"/>
                </a:cubicBezTo>
                <a:cubicBezTo>
                  <a:pt x="559" y="455"/>
                  <a:pt x="559" y="455"/>
                  <a:pt x="559" y="455"/>
                </a:cubicBezTo>
                <a:cubicBezTo>
                  <a:pt x="559" y="832"/>
                  <a:pt x="559" y="832"/>
                  <a:pt x="559" y="832"/>
                </a:cubicBezTo>
                <a:cubicBezTo>
                  <a:pt x="1133" y="832"/>
                  <a:pt x="1133" y="832"/>
                  <a:pt x="1133" y="832"/>
                </a:cubicBezTo>
                <a:cubicBezTo>
                  <a:pt x="1133" y="455"/>
                  <a:pt x="1133" y="455"/>
                  <a:pt x="1133" y="455"/>
                </a:cubicBezTo>
                <a:lnTo>
                  <a:pt x="972" y="565"/>
                </a:lnTo>
                <a:close/>
                <a:moveTo>
                  <a:pt x="972" y="125"/>
                </a:moveTo>
                <a:cubicBezTo>
                  <a:pt x="972" y="191"/>
                  <a:pt x="919" y="245"/>
                  <a:pt x="853" y="245"/>
                </a:cubicBezTo>
                <a:cubicBezTo>
                  <a:pt x="826" y="245"/>
                  <a:pt x="802" y="236"/>
                  <a:pt x="782" y="221"/>
                </a:cubicBezTo>
                <a:cubicBezTo>
                  <a:pt x="781" y="272"/>
                  <a:pt x="739" y="313"/>
                  <a:pt x="688" y="313"/>
                </a:cubicBezTo>
                <a:cubicBezTo>
                  <a:pt x="680" y="313"/>
                  <a:pt x="673" y="312"/>
                  <a:pt x="665" y="310"/>
                </a:cubicBezTo>
                <a:cubicBezTo>
                  <a:pt x="667" y="316"/>
                  <a:pt x="668" y="323"/>
                  <a:pt x="668" y="329"/>
                </a:cubicBezTo>
                <a:cubicBezTo>
                  <a:pt x="668" y="365"/>
                  <a:pt x="639" y="394"/>
                  <a:pt x="604" y="394"/>
                </a:cubicBezTo>
                <a:cubicBezTo>
                  <a:pt x="568" y="394"/>
                  <a:pt x="539" y="365"/>
                  <a:pt x="539" y="329"/>
                </a:cubicBezTo>
                <a:cubicBezTo>
                  <a:pt x="539" y="294"/>
                  <a:pt x="568" y="265"/>
                  <a:pt x="604" y="265"/>
                </a:cubicBezTo>
                <a:cubicBezTo>
                  <a:pt x="605" y="265"/>
                  <a:pt x="605" y="265"/>
                  <a:pt x="606" y="265"/>
                </a:cubicBezTo>
                <a:cubicBezTo>
                  <a:pt x="598" y="251"/>
                  <a:pt x="594" y="236"/>
                  <a:pt x="594" y="219"/>
                </a:cubicBezTo>
                <a:cubicBezTo>
                  <a:pt x="594" y="167"/>
                  <a:pt x="636" y="125"/>
                  <a:pt x="688" y="125"/>
                </a:cubicBezTo>
                <a:cubicBezTo>
                  <a:pt x="705" y="125"/>
                  <a:pt x="720" y="130"/>
                  <a:pt x="734" y="138"/>
                </a:cubicBezTo>
                <a:cubicBezTo>
                  <a:pt x="734" y="134"/>
                  <a:pt x="733" y="129"/>
                  <a:pt x="733" y="125"/>
                </a:cubicBezTo>
                <a:cubicBezTo>
                  <a:pt x="733" y="59"/>
                  <a:pt x="786" y="5"/>
                  <a:pt x="853" y="5"/>
                </a:cubicBezTo>
                <a:cubicBezTo>
                  <a:pt x="919" y="5"/>
                  <a:pt x="972" y="59"/>
                  <a:pt x="972" y="1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Freeform 67">
            <a:extLst>
              <a:ext uri="{FF2B5EF4-FFF2-40B4-BE49-F238E27FC236}">
                <a16:creationId xmlns:a16="http://schemas.microsoft.com/office/drawing/2014/main" id="{EE44820F-5746-2D84-ABE0-A34C6F559B12}"/>
              </a:ext>
            </a:extLst>
          </p:cNvPr>
          <p:cNvSpPr>
            <a:spLocks noEditPoints="1"/>
          </p:cNvSpPr>
          <p:nvPr/>
        </p:nvSpPr>
        <p:spPr bwMode="auto">
          <a:xfrm>
            <a:off x="3888393" y="2442016"/>
            <a:ext cx="501650" cy="384175"/>
          </a:xfrm>
          <a:custGeom>
            <a:avLst/>
            <a:gdLst>
              <a:gd name="T0" fmla="*/ 0 w 1052"/>
              <a:gd name="T1" fmla="*/ 353 h 807"/>
              <a:gd name="T2" fmla="*/ 140 w 1052"/>
              <a:gd name="T3" fmla="*/ 353 h 807"/>
              <a:gd name="T4" fmla="*/ 70 w 1052"/>
              <a:gd name="T5" fmla="*/ 685 h 807"/>
              <a:gd name="T6" fmla="*/ 70 w 1052"/>
              <a:gd name="T7" fmla="*/ 710 h 807"/>
              <a:gd name="T8" fmla="*/ 70 w 1052"/>
              <a:gd name="T9" fmla="*/ 807 h 807"/>
              <a:gd name="T10" fmla="*/ 920 w 1052"/>
              <a:gd name="T11" fmla="*/ 771 h 807"/>
              <a:gd name="T12" fmla="*/ 140 w 1052"/>
              <a:gd name="T13" fmla="*/ 758 h 807"/>
              <a:gd name="T14" fmla="*/ 940 w 1052"/>
              <a:gd name="T15" fmla="*/ 432 h 807"/>
              <a:gd name="T16" fmla="*/ 851 w 1052"/>
              <a:gd name="T17" fmla="*/ 558 h 807"/>
              <a:gd name="T18" fmla="*/ 851 w 1052"/>
              <a:gd name="T19" fmla="*/ 403 h 807"/>
              <a:gd name="T20" fmla="*/ 163 w 1052"/>
              <a:gd name="T21" fmla="*/ 364 h 807"/>
              <a:gd name="T22" fmla="*/ 1035 w 1052"/>
              <a:gd name="T23" fmla="*/ 747 h 807"/>
              <a:gd name="T24" fmla="*/ 961 w 1052"/>
              <a:gd name="T25" fmla="*/ 364 h 807"/>
              <a:gd name="T26" fmla="*/ 999 w 1052"/>
              <a:gd name="T27" fmla="*/ 0 h 807"/>
              <a:gd name="T28" fmla="*/ 870 w 1052"/>
              <a:gd name="T29" fmla="*/ 498 h 807"/>
              <a:gd name="T30" fmla="*/ 1052 w 1052"/>
              <a:gd name="T31" fmla="*/ 17 h 807"/>
              <a:gd name="T32" fmla="*/ 806 w 1052"/>
              <a:gd name="T33" fmla="*/ 567 h 807"/>
              <a:gd name="T34" fmla="*/ 777 w 1052"/>
              <a:gd name="T35" fmla="*/ 486 h 807"/>
              <a:gd name="T36" fmla="*/ 806 w 1052"/>
              <a:gd name="T37" fmla="*/ 567 h 807"/>
              <a:gd name="T38" fmla="*/ 713 w 1052"/>
              <a:gd name="T39" fmla="*/ 567 h 807"/>
              <a:gd name="T40" fmla="*/ 742 w 1052"/>
              <a:gd name="T41" fmla="*/ 486 h 807"/>
              <a:gd name="T42" fmla="*/ 678 w 1052"/>
              <a:gd name="T43" fmla="*/ 567 h 807"/>
              <a:gd name="T44" fmla="*/ 648 w 1052"/>
              <a:gd name="T45" fmla="*/ 486 h 807"/>
              <a:gd name="T46" fmla="*/ 678 w 1052"/>
              <a:gd name="T47" fmla="*/ 567 h 807"/>
              <a:gd name="T48" fmla="*/ 584 w 1052"/>
              <a:gd name="T49" fmla="*/ 567 h 807"/>
              <a:gd name="T50" fmla="*/ 614 w 1052"/>
              <a:gd name="T51" fmla="*/ 486 h 807"/>
              <a:gd name="T52" fmla="*/ 550 w 1052"/>
              <a:gd name="T53" fmla="*/ 567 h 807"/>
              <a:gd name="T54" fmla="*/ 520 w 1052"/>
              <a:gd name="T55" fmla="*/ 486 h 807"/>
              <a:gd name="T56" fmla="*/ 550 w 1052"/>
              <a:gd name="T57" fmla="*/ 567 h 807"/>
              <a:gd name="T58" fmla="*/ 456 w 1052"/>
              <a:gd name="T59" fmla="*/ 567 h 807"/>
              <a:gd name="T60" fmla="*/ 485 w 1052"/>
              <a:gd name="T61" fmla="*/ 486 h 807"/>
              <a:gd name="T62" fmla="*/ 421 w 1052"/>
              <a:gd name="T63" fmla="*/ 567 h 807"/>
              <a:gd name="T64" fmla="*/ 391 w 1052"/>
              <a:gd name="T65" fmla="*/ 486 h 807"/>
              <a:gd name="T66" fmla="*/ 421 w 1052"/>
              <a:gd name="T67" fmla="*/ 567 h 807"/>
              <a:gd name="T68" fmla="*/ 273 w 1052"/>
              <a:gd name="T69" fmla="*/ 632 h 807"/>
              <a:gd name="T70" fmla="*/ 925 w 1052"/>
              <a:gd name="T71" fmla="*/ 607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2" h="807">
                <a:moveTo>
                  <a:pt x="0" y="709"/>
                </a:moveTo>
                <a:cubicBezTo>
                  <a:pt x="0" y="353"/>
                  <a:pt x="0" y="353"/>
                  <a:pt x="0" y="353"/>
                </a:cubicBezTo>
                <a:cubicBezTo>
                  <a:pt x="0" y="327"/>
                  <a:pt x="31" y="305"/>
                  <a:pt x="70" y="305"/>
                </a:cubicBezTo>
                <a:cubicBezTo>
                  <a:pt x="108" y="305"/>
                  <a:pt x="140" y="327"/>
                  <a:pt x="140" y="353"/>
                </a:cubicBezTo>
                <a:cubicBezTo>
                  <a:pt x="140" y="710"/>
                  <a:pt x="140" y="710"/>
                  <a:pt x="140" y="710"/>
                </a:cubicBezTo>
                <a:cubicBezTo>
                  <a:pt x="122" y="695"/>
                  <a:pt x="98" y="685"/>
                  <a:pt x="70" y="685"/>
                </a:cubicBezTo>
                <a:cubicBezTo>
                  <a:pt x="42" y="685"/>
                  <a:pt x="17" y="694"/>
                  <a:pt x="0" y="709"/>
                </a:cubicBezTo>
                <a:moveTo>
                  <a:pt x="70" y="710"/>
                </a:moveTo>
                <a:cubicBezTo>
                  <a:pt x="31" y="710"/>
                  <a:pt x="0" y="731"/>
                  <a:pt x="0" y="758"/>
                </a:cubicBezTo>
                <a:cubicBezTo>
                  <a:pt x="0" y="785"/>
                  <a:pt x="31" y="807"/>
                  <a:pt x="70" y="807"/>
                </a:cubicBezTo>
                <a:cubicBezTo>
                  <a:pt x="920" y="807"/>
                  <a:pt x="920" y="807"/>
                  <a:pt x="920" y="807"/>
                </a:cubicBezTo>
                <a:cubicBezTo>
                  <a:pt x="920" y="771"/>
                  <a:pt x="920" y="771"/>
                  <a:pt x="920" y="771"/>
                </a:cubicBezTo>
                <a:cubicBezTo>
                  <a:pt x="140" y="771"/>
                  <a:pt x="140" y="771"/>
                  <a:pt x="140" y="771"/>
                </a:cubicBezTo>
                <a:cubicBezTo>
                  <a:pt x="140" y="758"/>
                  <a:pt x="140" y="758"/>
                  <a:pt x="140" y="758"/>
                </a:cubicBezTo>
                <a:cubicBezTo>
                  <a:pt x="140" y="731"/>
                  <a:pt x="108" y="710"/>
                  <a:pt x="70" y="710"/>
                </a:cubicBezTo>
                <a:moveTo>
                  <a:pt x="940" y="432"/>
                </a:moveTo>
                <a:cubicBezTo>
                  <a:pt x="885" y="509"/>
                  <a:pt x="885" y="509"/>
                  <a:pt x="885" y="509"/>
                </a:cubicBezTo>
                <a:cubicBezTo>
                  <a:pt x="851" y="558"/>
                  <a:pt x="851" y="558"/>
                  <a:pt x="851" y="558"/>
                </a:cubicBezTo>
                <a:cubicBezTo>
                  <a:pt x="851" y="498"/>
                  <a:pt x="851" y="498"/>
                  <a:pt x="851" y="498"/>
                </a:cubicBezTo>
                <a:cubicBezTo>
                  <a:pt x="851" y="403"/>
                  <a:pt x="851" y="403"/>
                  <a:pt x="851" y="403"/>
                </a:cubicBezTo>
                <a:cubicBezTo>
                  <a:pt x="863" y="364"/>
                  <a:pt x="863" y="364"/>
                  <a:pt x="863" y="364"/>
                </a:cubicBezTo>
                <a:cubicBezTo>
                  <a:pt x="163" y="364"/>
                  <a:pt x="163" y="364"/>
                  <a:pt x="163" y="364"/>
                </a:cubicBezTo>
                <a:cubicBezTo>
                  <a:pt x="163" y="747"/>
                  <a:pt x="163" y="747"/>
                  <a:pt x="163" y="747"/>
                </a:cubicBezTo>
                <a:cubicBezTo>
                  <a:pt x="1035" y="747"/>
                  <a:pt x="1035" y="747"/>
                  <a:pt x="1035" y="747"/>
                </a:cubicBezTo>
                <a:cubicBezTo>
                  <a:pt x="1035" y="364"/>
                  <a:pt x="1035" y="364"/>
                  <a:pt x="1035" y="364"/>
                </a:cubicBezTo>
                <a:cubicBezTo>
                  <a:pt x="961" y="364"/>
                  <a:pt x="961" y="364"/>
                  <a:pt x="961" y="364"/>
                </a:cubicBezTo>
                <a:lnTo>
                  <a:pt x="940" y="432"/>
                </a:lnTo>
                <a:close/>
                <a:moveTo>
                  <a:pt x="999" y="0"/>
                </a:moveTo>
                <a:cubicBezTo>
                  <a:pt x="870" y="406"/>
                  <a:pt x="870" y="406"/>
                  <a:pt x="870" y="406"/>
                </a:cubicBezTo>
                <a:cubicBezTo>
                  <a:pt x="870" y="498"/>
                  <a:pt x="870" y="498"/>
                  <a:pt x="870" y="498"/>
                </a:cubicBezTo>
                <a:cubicBezTo>
                  <a:pt x="923" y="423"/>
                  <a:pt x="923" y="423"/>
                  <a:pt x="923" y="423"/>
                </a:cubicBezTo>
                <a:cubicBezTo>
                  <a:pt x="1052" y="17"/>
                  <a:pt x="1052" y="17"/>
                  <a:pt x="1052" y="17"/>
                </a:cubicBezTo>
                <a:lnTo>
                  <a:pt x="999" y="0"/>
                </a:lnTo>
                <a:close/>
                <a:moveTo>
                  <a:pt x="806" y="567"/>
                </a:moveTo>
                <a:cubicBezTo>
                  <a:pt x="777" y="567"/>
                  <a:pt x="777" y="567"/>
                  <a:pt x="777" y="567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806" y="486"/>
                  <a:pt x="806" y="486"/>
                  <a:pt x="806" y="486"/>
                </a:cubicBezTo>
                <a:lnTo>
                  <a:pt x="806" y="567"/>
                </a:lnTo>
                <a:close/>
                <a:moveTo>
                  <a:pt x="742" y="567"/>
                </a:moveTo>
                <a:cubicBezTo>
                  <a:pt x="713" y="567"/>
                  <a:pt x="713" y="567"/>
                  <a:pt x="713" y="567"/>
                </a:cubicBezTo>
                <a:cubicBezTo>
                  <a:pt x="713" y="486"/>
                  <a:pt x="713" y="486"/>
                  <a:pt x="713" y="486"/>
                </a:cubicBezTo>
                <a:cubicBezTo>
                  <a:pt x="742" y="486"/>
                  <a:pt x="742" y="486"/>
                  <a:pt x="742" y="486"/>
                </a:cubicBezTo>
                <a:lnTo>
                  <a:pt x="742" y="567"/>
                </a:lnTo>
                <a:close/>
                <a:moveTo>
                  <a:pt x="678" y="567"/>
                </a:moveTo>
                <a:cubicBezTo>
                  <a:pt x="648" y="567"/>
                  <a:pt x="648" y="567"/>
                  <a:pt x="648" y="567"/>
                </a:cubicBezTo>
                <a:cubicBezTo>
                  <a:pt x="648" y="486"/>
                  <a:pt x="648" y="486"/>
                  <a:pt x="648" y="486"/>
                </a:cubicBezTo>
                <a:cubicBezTo>
                  <a:pt x="678" y="486"/>
                  <a:pt x="678" y="486"/>
                  <a:pt x="678" y="486"/>
                </a:cubicBezTo>
                <a:lnTo>
                  <a:pt x="678" y="567"/>
                </a:lnTo>
                <a:close/>
                <a:moveTo>
                  <a:pt x="614" y="567"/>
                </a:moveTo>
                <a:cubicBezTo>
                  <a:pt x="584" y="567"/>
                  <a:pt x="584" y="567"/>
                  <a:pt x="584" y="567"/>
                </a:cubicBezTo>
                <a:cubicBezTo>
                  <a:pt x="584" y="486"/>
                  <a:pt x="584" y="486"/>
                  <a:pt x="584" y="486"/>
                </a:cubicBezTo>
                <a:cubicBezTo>
                  <a:pt x="614" y="486"/>
                  <a:pt x="614" y="486"/>
                  <a:pt x="614" y="486"/>
                </a:cubicBezTo>
                <a:lnTo>
                  <a:pt x="614" y="567"/>
                </a:lnTo>
                <a:close/>
                <a:moveTo>
                  <a:pt x="550" y="567"/>
                </a:moveTo>
                <a:cubicBezTo>
                  <a:pt x="520" y="567"/>
                  <a:pt x="520" y="567"/>
                  <a:pt x="520" y="567"/>
                </a:cubicBezTo>
                <a:cubicBezTo>
                  <a:pt x="520" y="486"/>
                  <a:pt x="520" y="486"/>
                  <a:pt x="520" y="486"/>
                </a:cubicBezTo>
                <a:cubicBezTo>
                  <a:pt x="550" y="486"/>
                  <a:pt x="550" y="486"/>
                  <a:pt x="550" y="486"/>
                </a:cubicBezTo>
                <a:lnTo>
                  <a:pt x="550" y="567"/>
                </a:lnTo>
                <a:close/>
                <a:moveTo>
                  <a:pt x="485" y="567"/>
                </a:moveTo>
                <a:cubicBezTo>
                  <a:pt x="456" y="567"/>
                  <a:pt x="456" y="567"/>
                  <a:pt x="456" y="567"/>
                </a:cubicBezTo>
                <a:cubicBezTo>
                  <a:pt x="456" y="486"/>
                  <a:pt x="456" y="486"/>
                  <a:pt x="456" y="486"/>
                </a:cubicBezTo>
                <a:cubicBezTo>
                  <a:pt x="485" y="486"/>
                  <a:pt x="485" y="486"/>
                  <a:pt x="485" y="486"/>
                </a:cubicBezTo>
                <a:lnTo>
                  <a:pt x="485" y="567"/>
                </a:lnTo>
                <a:close/>
                <a:moveTo>
                  <a:pt x="421" y="567"/>
                </a:moveTo>
                <a:cubicBezTo>
                  <a:pt x="391" y="567"/>
                  <a:pt x="391" y="567"/>
                  <a:pt x="391" y="567"/>
                </a:cubicBezTo>
                <a:cubicBezTo>
                  <a:pt x="391" y="486"/>
                  <a:pt x="391" y="486"/>
                  <a:pt x="391" y="486"/>
                </a:cubicBezTo>
                <a:cubicBezTo>
                  <a:pt x="421" y="486"/>
                  <a:pt x="421" y="486"/>
                  <a:pt x="421" y="486"/>
                </a:cubicBezTo>
                <a:lnTo>
                  <a:pt x="421" y="567"/>
                </a:lnTo>
                <a:close/>
                <a:moveTo>
                  <a:pt x="925" y="632"/>
                </a:moveTo>
                <a:cubicBezTo>
                  <a:pt x="273" y="632"/>
                  <a:pt x="273" y="632"/>
                  <a:pt x="273" y="632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925" y="607"/>
                  <a:pt x="925" y="607"/>
                  <a:pt x="925" y="607"/>
                </a:cubicBezTo>
                <a:lnTo>
                  <a:pt x="925" y="6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68">
            <a:extLst>
              <a:ext uri="{FF2B5EF4-FFF2-40B4-BE49-F238E27FC236}">
                <a16:creationId xmlns:a16="http://schemas.microsoft.com/office/drawing/2014/main" id="{B88087D3-72C2-3504-C8D2-2040CBAEFEC9}"/>
              </a:ext>
            </a:extLst>
          </p:cNvPr>
          <p:cNvSpPr>
            <a:spLocks noEditPoints="1"/>
          </p:cNvSpPr>
          <p:nvPr/>
        </p:nvSpPr>
        <p:spPr bwMode="auto">
          <a:xfrm>
            <a:off x="5472569" y="1147785"/>
            <a:ext cx="254328" cy="199829"/>
          </a:xfrm>
          <a:custGeom>
            <a:avLst/>
            <a:gdLst>
              <a:gd name="T0" fmla="*/ 736 w 842"/>
              <a:gd name="T1" fmla="*/ 262 h 661"/>
              <a:gd name="T2" fmla="*/ 729 w 842"/>
              <a:gd name="T3" fmla="*/ 262 h 661"/>
              <a:gd name="T4" fmla="*/ 647 w 842"/>
              <a:gd name="T5" fmla="*/ 286 h 661"/>
              <a:gd name="T6" fmla="*/ 564 w 842"/>
              <a:gd name="T7" fmla="*/ 262 h 661"/>
              <a:gd name="T8" fmla="*/ 557 w 842"/>
              <a:gd name="T9" fmla="*/ 262 h 661"/>
              <a:gd name="T10" fmla="*/ 451 w 842"/>
              <a:gd name="T11" fmla="*/ 364 h 661"/>
              <a:gd name="T12" fmla="*/ 451 w 842"/>
              <a:gd name="T13" fmla="*/ 661 h 661"/>
              <a:gd name="T14" fmla="*/ 512 w 842"/>
              <a:gd name="T15" fmla="*/ 661 h 661"/>
              <a:gd name="T16" fmla="*/ 512 w 842"/>
              <a:gd name="T17" fmla="*/ 377 h 661"/>
              <a:gd name="T18" fmla="*/ 527 w 842"/>
              <a:gd name="T19" fmla="*/ 377 h 661"/>
              <a:gd name="T20" fmla="*/ 527 w 842"/>
              <a:gd name="T21" fmla="*/ 661 h 661"/>
              <a:gd name="T22" fmla="*/ 766 w 842"/>
              <a:gd name="T23" fmla="*/ 661 h 661"/>
              <a:gd name="T24" fmla="*/ 766 w 842"/>
              <a:gd name="T25" fmla="*/ 377 h 661"/>
              <a:gd name="T26" fmla="*/ 781 w 842"/>
              <a:gd name="T27" fmla="*/ 377 h 661"/>
              <a:gd name="T28" fmla="*/ 781 w 842"/>
              <a:gd name="T29" fmla="*/ 661 h 661"/>
              <a:gd name="T30" fmla="*/ 842 w 842"/>
              <a:gd name="T31" fmla="*/ 661 h 661"/>
              <a:gd name="T32" fmla="*/ 842 w 842"/>
              <a:gd name="T33" fmla="*/ 364 h 661"/>
              <a:gd name="T34" fmla="*/ 736 w 842"/>
              <a:gd name="T35" fmla="*/ 262 h 661"/>
              <a:gd name="T36" fmla="*/ 647 w 842"/>
              <a:gd name="T37" fmla="*/ 235 h 661"/>
              <a:gd name="T38" fmla="*/ 718 w 842"/>
              <a:gd name="T39" fmla="*/ 210 h 661"/>
              <a:gd name="T40" fmla="*/ 764 w 842"/>
              <a:gd name="T41" fmla="*/ 229 h 661"/>
              <a:gd name="T42" fmla="*/ 764 w 842"/>
              <a:gd name="T43" fmla="*/ 210 h 661"/>
              <a:gd name="T44" fmla="*/ 764 w 842"/>
              <a:gd name="T45" fmla="*/ 194 h 661"/>
              <a:gd name="T46" fmla="*/ 764 w 842"/>
              <a:gd name="T47" fmla="*/ 117 h 661"/>
              <a:gd name="T48" fmla="*/ 647 w 842"/>
              <a:gd name="T49" fmla="*/ 0 h 661"/>
              <a:gd name="T50" fmla="*/ 529 w 842"/>
              <a:gd name="T51" fmla="*/ 117 h 661"/>
              <a:gd name="T52" fmla="*/ 529 w 842"/>
              <a:gd name="T53" fmla="*/ 194 h 661"/>
              <a:gd name="T54" fmla="*/ 529 w 842"/>
              <a:gd name="T55" fmla="*/ 210 h 661"/>
              <a:gd name="T56" fmla="*/ 529 w 842"/>
              <a:gd name="T57" fmla="*/ 229 h 661"/>
              <a:gd name="T58" fmla="*/ 575 w 842"/>
              <a:gd name="T59" fmla="*/ 210 h 661"/>
              <a:gd name="T60" fmla="*/ 647 w 842"/>
              <a:gd name="T61" fmla="*/ 235 h 661"/>
              <a:gd name="T62" fmla="*/ 285 w 842"/>
              <a:gd name="T63" fmla="*/ 262 h 661"/>
              <a:gd name="T64" fmla="*/ 231 w 842"/>
              <a:gd name="T65" fmla="*/ 262 h 661"/>
              <a:gd name="T66" fmla="*/ 201 w 842"/>
              <a:gd name="T67" fmla="*/ 314 h 661"/>
              <a:gd name="T68" fmla="*/ 240 w 842"/>
              <a:gd name="T69" fmla="*/ 450 h 661"/>
              <a:gd name="T70" fmla="*/ 196 w 842"/>
              <a:gd name="T71" fmla="*/ 497 h 661"/>
              <a:gd name="T72" fmla="*/ 151 w 842"/>
              <a:gd name="T73" fmla="*/ 450 h 661"/>
              <a:gd name="T74" fmla="*/ 190 w 842"/>
              <a:gd name="T75" fmla="*/ 314 h 661"/>
              <a:gd name="T76" fmla="*/ 160 w 842"/>
              <a:gd name="T77" fmla="*/ 262 h 661"/>
              <a:gd name="T78" fmla="*/ 106 w 842"/>
              <a:gd name="T79" fmla="*/ 262 h 661"/>
              <a:gd name="T80" fmla="*/ 0 w 842"/>
              <a:gd name="T81" fmla="*/ 364 h 661"/>
              <a:gd name="T82" fmla="*/ 0 w 842"/>
              <a:gd name="T83" fmla="*/ 661 h 661"/>
              <a:gd name="T84" fmla="*/ 61 w 842"/>
              <a:gd name="T85" fmla="*/ 661 h 661"/>
              <a:gd name="T86" fmla="*/ 61 w 842"/>
              <a:gd name="T87" fmla="*/ 377 h 661"/>
              <a:gd name="T88" fmla="*/ 76 w 842"/>
              <a:gd name="T89" fmla="*/ 377 h 661"/>
              <a:gd name="T90" fmla="*/ 76 w 842"/>
              <a:gd name="T91" fmla="*/ 661 h 661"/>
              <a:gd name="T92" fmla="*/ 315 w 842"/>
              <a:gd name="T93" fmla="*/ 661 h 661"/>
              <a:gd name="T94" fmla="*/ 315 w 842"/>
              <a:gd name="T95" fmla="*/ 377 h 661"/>
              <a:gd name="T96" fmla="*/ 330 w 842"/>
              <a:gd name="T97" fmla="*/ 377 h 661"/>
              <a:gd name="T98" fmla="*/ 330 w 842"/>
              <a:gd name="T99" fmla="*/ 661 h 661"/>
              <a:gd name="T100" fmla="*/ 391 w 842"/>
              <a:gd name="T101" fmla="*/ 661 h 661"/>
              <a:gd name="T102" fmla="*/ 391 w 842"/>
              <a:gd name="T103" fmla="*/ 364 h 661"/>
              <a:gd name="T104" fmla="*/ 285 w 842"/>
              <a:gd name="T105" fmla="*/ 262 h 661"/>
              <a:gd name="T106" fmla="*/ 196 w 842"/>
              <a:gd name="T107" fmla="*/ 0 h 661"/>
              <a:gd name="T108" fmla="*/ 78 w 842"/>
              <a:gd name="T109" fmla="*/ 117 h 661"/>
              <a:gd name="T110" fmla="*/ 196 w 842"/>
              <a:gd name="T111" fmla="*/ 235 h 661"/>
              <a:gd name="T112" fmla="*/ 313 w 842"/>
              <a:gd name="T113" fmla="*/ 117 h 661"/>
              <a:gd name="T114" fmla="*/ 196 w 842"/>
              <a:gd name="T11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2" h="661">
                <a:moveTo>
                  <a:pt x="736" y="262"/>
                </a:moveTo>
                <a:cubicBezTo>
                  <a:pt x="729" y="262"/>
                  <a:pt x="729" y="262"/>
                  <a:pt x="729" y="262"/>
                </a:cubicBezTo>
                <a:cubicBezTo>
                  <a:pt x="734" y="313"/>
                  <a:pt x="701" y="358"/>
                  <a:pt x="647" y="286"/>
                </a:cubicBezTo>
                <a:cubicBezTo>
                  <a:pt x="592" y="358"/>
                  <a:pt x="559" y="313"/>
                  <a:pt x="564" y="262"/>
                </a:cubicBezTo>
                <a:cubicBezTo>
                  <a:pt x="557" y="262"/>
                  <a:pt x="557" y="262"/>
                  <a:pt x="557" y="262"/>
                </a:cubicBezTo>
                <a:cubicBezTo>
                  <a:pt x="501" y="262"/>
                  <a:pt x="455" y="308"/>
                  <a:pt x="451" y="364"/>
                </a:cubicBezTo>
                <a:cubicBezTo>
                  <a:pt x="451" y="661"/>
                  <a:pt x="451" y="661"/>
                  <a:pt x="451" y="661"/>
                </a:cubicBezTo>
                <a:cubicBezTo>
                  <a:pt x="512" y="661"/>
                  <a:pt x="512" y="661"/>
                  <a:pt x="512" y="661"/>
                </a:cubicBezTo>
                <a:cubicBezTo>
                  <a:pt x="512" y="377"/>
                  <a:pt x="512" y="377"/>
                  <a:pt x="512" y="377"/>
                </a:cubicBezTo>
                <a:cubicBezTo>
                  <a:pt x="527" y="377"/>
                  <a:pt x="527" y="377"/>
                  <a:pt x="527" y="377"/>
                </a:cubicBezTo>
                <a:cubicBezTo>
                  <a:pt x="527" y="661"/>
                  <a:pt x="527" y="661"/>
                  <a:pt x="527" y="661"/>
                </a:cubicBezTo>
                <a:cubicBezTo>
                  <a:pt x="766" y="661"/>
                  <a:pt x="766" y="661"/>
                  <a:pt x="766" y="661"/>
                </a:cubicBezTo>
                <a:cubicBezTo>
                  <a:pt x="766" y="377"/>
                  <a:pt x="766" y="377"/>
                  <a:pt x="766" y="377"/>
                </a:cubicBezTo>
                <a:cubicBezTo>
                  <a:pt x="781" y="377"/>
                  <a:pt x="781" y="377"/>
                  <a:pt x="781" y="377"/>
                </a:cubicBezTo>
                <a:cubicBezTo>
                  <a:pt x="781" y="661"/>
                  <a:pt x="781" y="661"/>
                  <a:pt x="781" y="661"/>
                </a:cubicBezTo>
                <a:cubicBezTo>
                  <a:pt x="842" y="661"/>
                  <a:pt x="842" y="661"/>
                  <a:pt x="842" y="661"/>
                </a:cubicBezTo>
                <a:cubicBezTo>
                  <a:pt x="842" y="364"/>
                  <a:pt x="842" y="364"/>
                  <a:pt x="842" y="364"/>
                </a:cubicBezTo>
                <a:cubicBezTo>
                  <a:pt x="838" y="308"/>
                  <a:pt x="792" y="262"/>
                  <a:pt x="736" y="262"/>
                </a:cubicBezTo>
                <a:moveTo>
                  <a:pt x="647" y="235"/>
                </a:moveTo>
                <a:cubicBezTo>
                  <a:pt x="673" y="235"/>
                  <a:pt x="698" y="225"/>
                  <a:pt x="718" y="210"/>
                </a:cubicBezTo>
                <a:cubicBezTo>
                  <a:pt x="764" y="229"/>
                  <a:pt x="764" y="229"/>
                  <a:pt x="764" y="229"/>
                </a:cubicBezTo>
                <a:cubicBezTo>
                  <a:pt x="764" y="210"/>
                  <a:pt x="764" y="210"/>
                  <a:pt x="764" y="210"/>
                </a:cubicBezTo>
                <a:cubicBezTo>
                  <a:pt x="764" y="194"/>
                  <a:pt x="764" y="194"/>
                  <a:pt x="764" y="194"/>
                </a:cubicBezTo>
                <a:cubicBezTo>
                  <a:pt x="764" y="117"/>
                  <a:pt x="764" y="117"/>
                  <a:pt x="764" y="117"/>
                </a:cubicBezTo>
                <a:cubicBezTo>
                  <a:pt x="764" y="52"/>
                  <a:pt x="711" y="0"/>
                  <a:pt x="647" y="0"/>
                </a:cubicBezTo>
                <a:cubicBezTo>
                  <a:pt x="582" y="0"/>
                  <a:pt x="529" y="52"/>
                  <a:pt x="529" y="117"/>
                </a:cubicBezTo>
                <a:cubicBezTo>
                  <a:pt x="529" y="194"/>
                  <a:pt x="529" y="194"/>
                  <a:pt x="529" y="194"/>
                </a:cubicBezTo>
                <a:cubicBezTo>
                  <a:pt x="529" y="210"/>
                  <a:pt x="529" y="210"/>
                  <a:pt x="529" y="210"/>
                </a:cubicBezTo>
                <a:cubicBezTo>
                  <a:pt x="529" y="229"/>
                  <a:pt x="529" y="229"/>
                  <a:pt x="529" y="229"/>
                </a:cubicBezTo>
                <a:cubicBezTo>
                  <a:pt x="575" y="210"/>
                  <a:pt x="575" y="210"/>
                  <a:pt x="575" y="210"/>
                </a:cubicBezTo>
                <a:cubicBezTo>
                  <a:pt x="595" y="225"/>
                  <a:pt x="619" y="235"/>
                  <a:pt x="647" y="235"/>
                </a:cubicBezTo>
                <a:moveTo>
                  <a:pt x="285" y="262"/>
                </a:moveTo>
                <a:cubicBezTo>
                  <a:pt x="231" y="262"/>
                  <a:pt x="231" y="262"/>
                  <a:pt x="231" y="262"/>
                </a:cubicBezTo>
                <a:cubicBezTo>
                  <a:pt x="201" y="314"/>
                  <a:pt x="201" y="314"/>
                  <a:pt x="201" y="314"/>
                </a:cubicBezTo>
                <a:cubicBezTo>
                  <a:pt x="240" y="450"/>
                  <a:pt x="240" y="450"/>
                  <a:pt x="240" y="450"/>
                </a:cubicBezTo>
                <a:cubicBezTo>
                  <a:pt x="196" y="497"/>
                  <a:pt x="196" y="497"/>
                  <a:pt x="196" y="497"/>
                </a:cubicBezTo>
                <a:cubicBezTo>
                  <a:pt x="151" y="450"/>
                  <a:pt x="151" y="450"/>
                  <a:pt x="151" y="450"/>
                </a:cubicBezTo>
                <a:cubicBezTo>
                  <a:pt x="190" y="314"/>
                  <a:pt x="190" y="314"/>
                  <a:pt x="190" y="314"/>
                </a:cubicBezTo>
                <a:cubicBezTo>
                  <a:pt x="160" y="262"/>
                  <a:pt x="160" y="262"/>
                  <a:pt x="160" y="262"/>
                </a:cubicBezTo>
                <a:cubicBezTo>
                  <a:pt x="106" y="262"/>
                  <a:pt x="106" y="262"/>
                  <a:pt x="106" y="262"/>
                </a:cubicBezTo>
                <a:cubicBezTo>
                  <a:pt x="50" y="262"/>
                  <a:pt x="5" y="308"/>
                  <a:pt x="0" y="364"/>
                </a:cubicBezTo>
                <a:cubicBezTo>
                  <a:pt x="0" y="661"/>
                  <a:pt x="0" y="661"/>
                  <a:pt x="0" y="661"/>
                </a:cubicBezTo>
                <a:cubicBezTo>
                  <a:pt x="61" y="661"/>
                  <a:pt x="61" y="661"/>
                  <a:pt x="61" y="661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76" y="377"/>
                  <a:pt x="76" y="377"/>
                  <a:pt x="76" y="377"/>
                </a:cubicBezTo>
                <a:cubicBezTo>
                  <a:pt x="76" y="661"/>
                  <a:pt x="76" y="661"/>
                  <a:pt x="76" y="661"/>
                </a:cubicBezTo>
                <a:cubicBezTo>
                  <a:pt x="315" y="661"/>
                  <a:pt x="315" y="661"/>
                  <a:pt x="315" y="661"/>
                </a:cubicBezTo>
                <a:cubicBezTo>
                  <a:pt x="315" y="377"/>
                  <a:pt x="315" y="377"/>
                  <a:pt x="315" y="377"/>
                </a:cubicBezTo>
                <a:cubicBezTo>
                  <a:pt x="330" y="377"/>
                  <a:pt x="330" y="377"/>
                  <a:pt x="330" y="377"/>
                </a:cubicBezTo>
                <a:cubicBezTo>
                  <a:pt x="330" y="661"/>
                  <a:pt x="330" y="661"/>
                  <a:pt x="330" y="661"/>
                </a:cubicBezTo>
                <a:cubicBezTo>
                  <a:pt x="391" y="661"/>
                  <a:pt x="391" y="661"/>
                  <a:pt x="391" y="661"/>
                </a:cubicBezTo>
                <a:cubicBezTo>
                  <a:pt x="391" y="364"/>
                  <a:pt x="391" y="364"/>
                  <a:pt x="391" y="364"/>
                </a:cubicBezTo>
                <a:cubicBezTo>
                  <a:pt x="387" y="308"/>
                  <a:pt x="341" y="262"/>
                  <a:pt x="285" y="262"/>
                </a:cubicBezTo>
                <a:moveTo>
                  <a:pt x="196" y="0"/>
                </a:moveTo>
                <a:cubicBezTo>
                  <a:pt x="131" y="0"/>
                  <a:pt x="78" y="52"/>
                  <a:pt x="78" y="117"/>
                </a:cubicBezTo>
                <a:cubicBezTo>
                  <a:pt x="78" y="182"/>
                  <a:pt x="131" y="235"/>
                  <a:pt x="196" y="235"/>
                </a:cubicBezTo>
                <a:cubicBezTo>
                  <a:pt x="260" y="235"/>
                  <a:pt x="313" y="182"/>
                  <a:pt x="313" y="117"/>
                </a:cubicBezTo>
                <a:cubicBezTo>
                  <a:pt x="313" y="52"/>
                  <a:pt x="260" y="0"/>
                  <a:pt x="196" y="0"/>
                </a:cubicBezTo>
              </a:path>
            </a:pathLst>
          </a:custGeom>
          <a:solidFill>
            <a:srgbClr val="EE55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" name="Freeform 61">
            <a:extLst>
              <a:ext uri="{FF2B5EF4-FFF2-40B4-BE49-F238E27FC236}">
                <a16:creationId xmlns:a16="http://schemas.microsoft.com/office/drawing/2014/main" id="{FC0C2C6F-A490-886F-80F4-C5AB2728F6DE}"/>
              </a:ext>
            </a:extLst>
          </p:cNvPr>
          <p:cNvSpPr>
            <a:spLocks noEditPoints="1"/>
          </p:cNvSpPr>
          <p:nvPr/>
        </p:nvSpPr>
        <p:spPr bwMode="auto">
          <a:xfrm>
            <a:off x="5203114" y="2427734"/>
            <a:ext cx="492125" cy="468313"/>
          </a:xfrm>
          <a:custGeom>
            <a:avLst/>
            <a:gdLst>
              <a:gd name="T0" fmla="*/ 658 w 1034"/>
              <a:gd name="T1" fmla="*/ 420 h 982"/>
              <a:gd name="T2" fmla="*/ 603 w 1034"/>
              <a:gd name="T3" fmla="*/ 281 h 982"/>
              <a:gd name="T4" fmla="*/ 430 w 1034"/>
              <a:gd name="T5" fmla="*/ 281 h 982"/>
              <a:gd name="T6" fmla="*/ 376 w 1034"/>
              <a:gd name="T7" fmla="*/ 420 h 982"/>
              <a:gd name="T8" fmla="*/ 491 w 1034"/>
              <a:gd name="T9" fmla="*/ 189 h 982"/>
              <a:gd name="T10" fmla="*/ 517 w 1034"/>
              <a:gd name="T11" fmla="*/ 359 h 982"/>
              <a:gd name="T12" fmla="*/ 543 w 1034"/>
              <a:gd name="T13" fmla="*/ 189 h 982"/>
              <a:gd name="T14" fmla="*/ 432 w 1034"/>
              <a:gd name="T15" fmla="*/ 85 h 982"/>
              <a:gd name="T16" fmla="*/ 517 w 1034"/>
              <a:gd name="T17" fmla="*/ 0 h 982"/>
              <a:gd name="T18" fmla="*/ 506 w 1034"/>
              <a:gd name="T19" fmla="*/ 438 h 982"/>
              <a:gd name="T20" fmla="*/ 130 w 1034"/>
              <a:gd name="T21" fmla="*/ 544 h 982"/>
              <a:gd name="T22" fmla="*/ 506 w 1034"/>
              <a:gd name="T23" fmla="*/ 502 h 982"/>
              <a:gd name="T24" fmla="*/ 528 w 1034"/>
              <a:gd name="T25" fmla="*/ 502 h 982"/>
              <a:gd name="T26" fmla="*/ 904 w 1034"/>
              <a:gd name="T27" fmla="*/ 544 h 982"/>
              <a:gd name="T28" fmla="*/ 957 w 1034"/>
              <a:gd name="T29" fmla="*/ 752 h 982"/>
              <a:gd name="T30" fmla="*/ 924 w 1034"/>
              <a:gd name="T31" fmla="*/ 888 h 982"/>
              <a:gd name="T32" fmla="*/ 888 w 1034"/>
              <a:gd name="T33" fmla="*/ 789 h 982"/>
              <a:gd name="T34" fmla="*/ 751 w 1034"/>
              <a:gd name="T35" fmla="*/ 825 h 982"/>
              <a:gd name="T36" fmla="*/ 795 w 1034"/>
              <a:gd name="T37" fmla="*/ 844 h 982"/>
              <a:gd name="T38" fmla="*/ 979 w 1034"/>
              <a:gd name="T39" fmla="*/ 982 h 982"/>
              <a:gd name="T40" fmla="*/ 990 w 1034"/>
              <a:gd name="T41" fmla="*/ 982 h 982"/>
              <a:gd name="T42" fmla="*/ 957 w 1034"/>
              <a:gd name="T43" fmla="*/ 752 h 982"/>
              <a:gd name="T44" fmla="*/ 892 w 1034"/>
              <a:gd name="T45" fmla="*/ 732 h 982"/>
              <a:gd name="T46" fmla="*/ 206 w 1034"/>
              <a:gd name="T47" fmla="*/ 752 h 982"/>
              <a:gd name="T48" fmla="*/ 173 w 1034"/>
              <a:gd name="T49" fmla="*/ 888 h 982"/>
              <a:gd name="T50" fmla="*/ 137 w 1034"/>
              <a:gd name="T51" fmla="*/ 789 h 982"/>
              <a:gd name="T52" fmla="*/ 0 w 1034"/>
              <a:gd name="T53" fmla="*/ 825 h 982"/>
              <a:gd name="T54" fmla="*/ 44 w 1034"/>
              <a:gd name="T55" fmla="*/ 844 h 982"/>
              <a:gd name="T56" fmla="*/ 228 w 1034"/>
              <a:gd name="T57" fmla="*/ 982 h 982"/>
              <a:gd name="T58" fmla="*/ 238 w 1034"/>
              <a:gd name="T59" fmla="*/ 982 h 982"/>
              <a:gd name="T60" fmla="*/ 206 w 1034"/>
              <a:gd name="T61" fmla="*/ 752 h 982"/>
              <a:gd name="T62" fmla="*/ 141 w 1034"/>
              <a:gd name="T63" fmla="*/ 732 h 982"/>
              <a:gd name="T64" fmla="*/ 582 w 1034"/>
              <a:gd name="T65" fmla="*/ 752 h 982"/>
              <a:gd name="T66" fmla="*/ 457 w 1034"/>
              <a:gd name="T67" fmla="*/ 752 h 982"/>
              <a:gd name="T68" fmla="*/ 376 w 1034"/>
              <a:gd name="T69" fmla="*/ 982 h 982"/>
              <a:gd name="T70" fmla="*/ 430 w 1034"/>
              <a:gd name="T71" fmla="*/ 844 h 982"/>
              <a:gd name="T72" fmla="*/ 603 w 1034"/>
              <a:gd name="T73" fmla="*/ 844 h 982"/>
              <a:gd name="T74" fmla="*/ 658 w 1034"/>
              <a:gd name="T75" fmla="*/ 982 h 982"/>
              <a:gd name="T76" fmla="*/ 517 w 1034"/>
              <a:gd name="T77" fmla="*/ 732 h 982"/>
              <a:gd name="T78" fmla="*/ 602 w 1034"/>
              <a:gd name="T79" fmla="*/ 714 h 982"/>
              <a:gd name="T80" fmla="*/ 517 w 1034"/>
              <a:gd name="T81" fmla="*/ 562 h 982"/>
              <a:gd name="T82" fmla="*/ 432 w 1034"/>
              <a:gd name="T83" fmla="*/ 714 h 982"/>
              <a:gd name="T84" fmla="*/ 517 w 1034"/>
              <a:gd name="T85" fmla="*/ 732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34" h="982">
                <a:moveTo>
                  <a:pt x="582" y="189"/>
                </a:moveTo>
                <a:cubicBezTo>
                  <a:pt x="622" y="189"/>
                  <a:pt x="655" y="222"/>
                  <a:pt x="658" y="263"/>
                </a:cubicBezTo>
                <a:cubicBezTo>
                  <a:pt x="658" y="420"/>
                  <a:pt x="658" y="420"/>
                  <a:pt x="658" y="420"/>
                </a:cubicBezTo>
                <a:cubicBezTo>
                  <a:pt x="614" y="420"/>
                  <a:pt x="614" y="420"/>
                  <a:pt x="614" y="420"/>
                </a:cubicBezTo>
                <a:cubicBezTo>
                  <a:pt x="614" y="281"/>
                  <a:pt x="614" y="281"/>
                  <a:pt x="614" y="281"/>
                </a:cubicBezTo>
                <a:cubicBezTo>
                  <a:pt x="603" y="281"/>
                  <a:pt x="603" y="281"/>
                  <a:pt x="603" y="281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430" y="420"/>
                  <a:pt x="430" y="420"/>
                  <a:pt x="430" y="420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20" y="281"/>
                  <a:pt x="420" y="281"/>
                  <a:pt x="420" y="281"/>
                </a:cubicBezTo>
                <a:cubicBezTo>
                  <a:pt x="420" y="420"/>
                  <a:pt x="420" y="420"/>
                  <a:pt x="420" y="420"/>
                </a:cubicBezTo>
                <a:cubicBezTo>
                  <a:pt x="376" y="420"/>
                  <a:pt x="376" y="420"/>
                  <a:pt x="376" y="420"/>
                </a:cubicBezTo>
                <a:cubicBezTo>
                  <a:pt x="376" y="263"/>
                  <a:pt x="376" y="263"/>
                  <a:pt x="376" y="263"/>
                </a:cubicBezTo>
                <a:cubicBezTo>
                  <a:pt x="379" y="222"/>
                  <a:pt x="412" y="189"/>
                  <a:pt x="452" y="189"/>
                </a:cubicBezTo>
                <a:cubicBezTo>
                  <a:pt x="491" y="189"/>
                  <a:pt x="491" y="189"/>
                  <a:pt x="491" y="189"/>
                </a:cubicBezTo>
                <a:cubicBezTo>
                  <a:pt x="513" y="227"/>
                  <a:pt x="513" y="227"/>
                  <a:pt x="513" y="227"/>
                </a:cubicBezTo>
                <a:cubicBezTo>
                  <a:pt x="485" y="325"/>
                  <a:pt x="485" y="325"/>
                  <a:pt x="485" y="325"/>
                </a:cubicBezTo>
                <a:cubicBezTo>
                  <a:pt x="517" y="359"/>
                  <a:pt x="517" y="359"/>
                  <a:pt x="517" y="359"/>
                </a:cubicBezTo>
                <a:cubicBezTo>
                  <a:pt x="549" y="325"/>
                  <a:pt x="549" y="325"/>
                  <a:pt x="549" y="325"/>
                </a:cubicBezTo>
                <a:cubicBezTo>
                  <a:pt x="521" y="227"/>
                  <a:pt x="521" y="227"/>
                  <a:pt x="521" y="227"/>
                </a:cubicBezTo>
                <a:cubicBezTo>
                  <a:pt x="543" y="189"/>
                  <a:pt x="543" y="189"/>
                  <a:pt x="543" y="189"/>
                </a:cubicBezTo>
                <a:cubicBezTo>
                  <a:pt x="582" y="189"/>
                  <a:pt x="582" y="189"/>
                  <a:pt x="582" y="189"/>
                </a:cubicBezTo>
                <a:moveTo>
                  <a:pt x="517" y="0"/>
                </a:moveTo>
                <a:cubicBezTo>
                  <a:pt x="470" y="0"/>
                  <a:pt x="432" y="38"/>
                  <a:pt x="432" y="85"/>
                </a:cubicBezTo>
                <a:cubicBezTo>
                  <a:pt x="432" y="131"/>
                  <a:pt x="470" y="170"/>
                  <a:pt x="517" y="170"/>
                </a:cubicBezTo>
                <a:cubicBezTo>
                  <a:pt x="564" y="170"/>
                  <a:pt x="602" y="131"/>
                  <a:pt x="602" y="85"/>
                </a:cubicBezTo>
                <a:cubicBezTo>
                  <a:pt x="602" y="38"/>
                  <a:pt x="564" y="0"/>
                  <a:pt x="517" y="0"/>
                </a:cubicBezTo>
                <a:moveTo>
                  <a:pt x="528" y="480"/>
                </a:moveTo>
                <a:cubicBezTo>
                  <a:pt x="528" y="438"/>
                  <a:pt x="528" y="438"/>
                  <a:pt x="528" y="438"/>
                </a:cubicBezTo>
                <a:cubicBezTo>
                  <a:pt x="506" y="438"/>
                  <a:pt x="506" y="438"/>
                  <a:pt x="506" y="438"/>
                </a:cubicBezTo>
                <a:cubicBezTo>
                  <a:pt x="506" y="480"/>
                  <a:pt x="506" y="480"/>
                  <a:pt x="506" y="480"/>
                </a:cubicBezTo>
                <a:cubicBezTo>
                  <a:pt x="130" y="480"/>
                  <a:pt x="130" y="480"/>
                  <a:pt x="130" y="480"/>
                </a:cubicBezTo>
                <a:cubicBezTo>
                  <a:pt x="130" y="544"/>
                  <a:pt x="130" y="544"/>
                  <a:pt x="130" y="544"/>
                </a:cubicBezTo>
                <a:cubicBezTo>
                  <a:pt x="153" y="544"/>
                  <a:pt x="153" y="544"/>
                  <a:pt x="153" y="544"/>
                </a:cubicBezTo>
                <a:cubicBezTo>
                  <a:pt x="153" y="502"/>
                  <a:pt x="153" y="502"/>
                  <a:pt x="153" y="502"/>
                </a:cubicBezTo>
                <a:cubicBezTo>
                  <a:pt x="506" y="502"/>
                  <a:pt x="506" y="502"/>
                  <a:pt x="506" y="502"/>
                </a:cubicBezTo>
                <a:cubicBezTo>
                  <a:pt x="506" y="544"/>
                  <a:pt x="506" y="544"/>
                  <a:pt x="506" y="544"/>
                </a:cubicBezTo>
                <a:cubicBezTo>
                  <a:pt x="528" y="544"/>
                  <a:pt x="528" y="544"/>
                  <a:pt x="528" y="544"/>
                </a:cubicBezTo>
                <a:cubicBezTo>
                  <a:pt x="528" y="502"/>
                  <a:pt x="528" y="502"/>
                  <a:pt x="528" y="502"/>
                </a:cubicBezTo>
                <a:cubicBezTo>
                  <a:pt x="881" y="502"/>
                  <a:pt x="881" y="502"/>
                  <a:pt x="881" y="502"/>
                </a:cubicBezTo>
                <a:cubicBezTo>
                  <a:pt x="881" y="544"/>
                  <a:pt x="881" y="544"/>
                  <a:pt x="881" y="544"/>
                </a:cubicBezTo>
                <a:cubicBezTo>
                  <a:pt x="904" y="544"/>
                  <a:pt x="904" y="544"/>
                  <a:pt x="904" y="544"/>
                </a:cubicBezTo>
                <a:cubicBezTo>
                  <a:pt x="904" y="480"/>
                  <a:pt x="904" y="480"/>
                  <a:pt x="904" y="480"/>
                </a:cubicBezTo>
                <a:lnTo>
                  <a:pt x="528" y="480"/>
                </a:lnTo>
                <a:close/>
                <a:moveTo>
                  <a:pt x="957" y="752"/>
                </a:moveTo>
                <a:cubicBezTo>
                  <a:pt x="918" y="752"/>
                  <a:pt x="918" y="752"/>
                  <a:pt x="918" y="752"/>
                </a:cubicBezTo>
                <a:cubicBezTo>
                  <a:pt x="897" y="789"/>
                  <a:pt x="897" y="789"/>
                  <a:pt x="897" y="789"/>
                </a:cubicBezTo>
                <a:cubicBezTo>
                  <a:pt x="924" y="888"/>
                  <a:pt x="924" y="888"/>
                  <a:pt x="924" y="888"/>
                </a:cubicBezTo>
                <a:cubicBezTo>
                  <a:pt x="892" y="922"/>
                  <a:pt x="892" y="922"/>
                  <a:pt x="892" y="922"/>
                </a:cubicBezTo>
                <a:cubicBezTo>
                  <a:pt x="860" y="888"/>
                  <a:pt x="860" y="888"/>
                  <a:pt x="860" y="888"/>
                </a:cubicBezTo>
                <a:cubicBezTo>
                  <a:pt x="888" y="789"/>
                  <a:pt x="888" y="789"/>
                  <a:pt x="888" y="789"/>
                </a:cubicBezTo>
                <a:cubicBezTo>
                  <a:pt x="867" y="752"/>
                  <a:pt x="867" y="752"/>
                  <a:pt x="867" y="752"/>
                </a:cubicBezTo>
                <a:cubicBezTo>
                  <a:pt x="828" y="752"/>
                  <a:pt x="828" y="752"/>
                  <a:pt x="828" y="752"/>
                </a:cubicBezTo>
                <a:cubicBezTo>
                  <a:pt x="787" y="752"/>
                  <a:pt x="754" y="785"/>
                  <a:pt x="751" y="825"/>
                </a:cubicBezTo>
                <a:cubicBezTo>
                  <a:pt x="751" y="982"/>
                  <a:pt x="751" y="982"/>
                  <a:pt x="751" y="982"/>
                </a:cubicBezTo>
                <a:cubicBezTo>
                  <a:pt x="795" y="982"/>
                  <a:pt x="795" y="982"/>
                  <a:pt x="795" y="982"/>
                </a:cubicBezTo>
                <a:cubicBezTo>
                  <a:pt x="795" y="844"/>
                  <a:pt x="795" y="844"/>
                  <a:pt x="795" y="844"/>
                </a:cubicBezTo>
                <a:cubicBezTo>
                  <a:pt x="806" y="844"/>
                  <a:pt x="806" y="844"/>
                  <a:pt x="806" y="844"/>
                </a:cubicBezTo>
                <a:cubicBezTo>
                  <a:pt x="806" y="982"/>
                  <a:pt x="806" y="982"/>
                  <a:pt x="806" y="982"/>
                </a:cubicBezTo>
                <a:cubicBezTo>
                  <a:pt x="979" y="982"/>
                  <a:pt x="979" y="982"/>
                  <a:pt x="979" y="982"/>
                </a:cubicBezTo>
                <a:cubicBezTo>
                  <a:pt x="979" y="844"/>
                  <a:pt x="979" y="844"/>
                  <a:pt x="979" y="844"/>
                </a:cubicBezTo>
                <a:cubicBezTo>
                  <a:pt x="990" y="844"/>
                  <a:pt x="990" y="844"/>
                  <a:pt x="990" y="844"/>
                </a:cubicBezTo>
                <a:cubicBezTo>
                  <a:pt x="990" y="982"/>
                  <a:pt x="990" y="982"/>
                  <a:pt x="990" y="982"/>
                </a:cubicBezTo>
                <a:cubicBezTo>
                  <a:pt x="1034" y="982"/>
                  <a:pt x="1034" y="982"/>
                  <a:pt x="1034" y="982"/>
                </a:cubicBezTo>
                <a:cubicBezTo>
                  <a:pt x="1034" y="825"/>
                  <a:pt x="1034" y="825"/>
                  <a:pt x="1034" y="825"/>
                </a:cubicBezTo>
                <a:cubicBezTo>
                  <a:pt x="1031" y="785"/>
                  <a:pt x="998" y="752"/>
                  <a:pt x="957" y="752"/>
                </a:cubicBezTo>
                <a:moveTo>
                  <a:pt x="892" y="562"/>
                </a:moveTo>
                <a:cubicBezTo>
                  <a:pt x="846" y="562"/>
                  <a:pt x="808" y="600"/>
                  <a:pt x="808" y="647"/>
                </a:cubicBezTo>
                <a:cubicBezTo>
                  <a:pt x="808" y="694"/>
                  <a:pt x="846" y="732"/>
                  <a:pt x="892" y="732"/>
                </a:cubicBezTo>
                <a:cubicBezTo>
                  <a:pt x="939" y="732"/>
                  <a:pt x="977" y="694"/>
                  <a:pt x="977" y="647"/>
                </a:cubicBezTo>
                <a:cubicBezTo>
                  <a:pt x="977" y="600"/>
                  <a:pt x="939" y="562"/>
                  <a:pt x="892" y="562"/>
                </a:cubicBezTo>
                <a:moveTo>
                  <a:pt x="206" y="752"/>
                </a:moveTo>
                <a:cubicBezTo>
                  <a:pt x="167" y="752"/>
                  <a:pt x="167" y="752"/>
                  <a:pt x="167" y="752"/>
                </a:cubicBezTo>
                <a:cubicBezTo>
                  <a:pt x="146" y="789"/>
                  <a:pt x="146" y="789"/>
                  <a:pt x="146" y="789"/>
                </a:cubicBezTo>
                <a:cubicBezTo>
                  <a:pt x="173" y="888"/>
                  <a:pt x="173" y="888"/>
                  <a:pt x="173" y="888"/>
                </a:cubicBezTo>
                <a:cubicBezTo>
                  <a:pt x="141" y="922"/>
                  <a:pt x="141" y="922"/>
                  <a:pt x="141" y="922"/>
                </a:cubicBezTo>
                <a:cubicBezTo>
                  <a:pt x="109" y="888"/>
                  <a:pt x="109" y="888"/>
                  <a:pt x="109" y="888"/>
                </a:cubicBezTo>
                <a:cubicBezTo>
                  <a:pt x="137" y="789"/>
                  <a:pt x="137" y="789"/>
                  <a:pt x="137" y="789"/>
                </a:cubicBezTo>
                <a:cubicBezTo>
                  <a:pt x="116" y="752"/>
                  <a:pt x="116" y="752"/>
                  <a:pt x="116" y="752"/>
                </a:cubicBezTo>
                <a:cubicBezTo>
                  <a:pt x="77" y="752"/>
                  <a:pt x="77" y="752"/>
                  <a:pt x="77" y="752"/>
                </a:cubicBezTo>
                <a:cubicBezTo>
                  <a:pt x="36" y="752"/>
                  <a:pt x="3" y="785"/>
                  <a:pt x="0" y="825"/>
                </a:cubicBezTo>
                <a:cubicBezTo>
                  <a:pt x="0" y="982"/>
                  <a:pt x="0" y="982"/>
                  <a:pt x="0" y="982"/>
                </a:cubicBezTo>
                <a:cubicBezTo>
                  <a:pt x="44" y="982"/>
                  <a:pt x="44" y="982"/>
                  <a:pt x="44" y="982"/>
                </a:cubicBezTo>
                <a:cubicBezTo>
                  <a:pt x="44" y="844"/>
                  <a:pt x="44" y="844"/>
                  <a:pt x="44" y="844"/>
                </a:cubicBezTo>
                <a:cubicBezTo>
                  <a:pt x="55" y="844"/>
                  <a:pt x="55" y="844"/>
                  <a:pt x="55" y="844"/>
                </a:cubicBezTo>
                <a:cubicBezTo>
                  <a:pt x="55" y="982"/>
                  <a:pt x="55" y="982"/>
                  <a:pt x="55" y="982"/>
                </a:cubicBezTo>
                <a:cubicBezTo>
                  <a:pt x="228" y="982"/>
                  <a:pt x="228" y="982"/>
                  <a:pt x="228" y="982"/>
                </a:cubicBezTo>
                <a:cubicBezTo>
                  <a:pt x="228" y="844"/>
                  <a:pt x="228" y="844"/>
                  <a:pt x="228" y="844"/>
                </a:cubicBezTo>
                <a:cubicBezTo>
                  <a:pt x="238" y="844"/>
                  <a:pt x="238" y="844"/>
                  <a:pt x="238" y="844"/>
                </a:cubicBezTo>
                <a:cubicBezTo>
                  <a:pt x="238" y="982"/>
                  <a:pt x="238" y="982"/>
                  <a:pt x="238" y="982"/>
                </a:cubicBezTo>
                <a:cubicBezTo>
                  <a:pt x="283" y="982"/>
                  <a:pt x="283" y="982"/>
                  <a:pt x="283" y="982"/>
                </a:cubicBezTo>
                <a:cubicBezTo>
                  <a:pt x="283" y="825"/>
                  <a:pt x="283" y="825"/>
                  <a:pt x="283" y="825"/>
                </a:cubicBezTo>
                <a:cubicBezTo>
                  <a:pt x="279" y="785"/>
                  <a:pt x="247" y="752"/>
                  <a:pt x="206" y="752"/>
                </a:cubicBezTo>
                <a:moveTo>
                  <a:pt x="141" y="562"/>
                </a:moveTo>
                <a:cubicBezTo>
                  <a:pt x="94" y="562"/>
                  <a:pt x="56" y="600"/>
                  <a:pt x="56" y="647"/>
                </a:cubicBezTo>
                <a:cubicBezTo>
                  <a:pt x="56" y="694"/>
                  <a:pt x="94" y="732"/>
                  <a:pt x="141" y="732"/>
                </a:cubicBezTo>
                <a:cubicBezTo>
                  <a:pt x="188" y="732"/>
                  <a:pt x="226" y="694"/>
                  <a:pt x="226" y="647"/>
                </a:cubicBezTo>
                <a:cubicBezTo>
                  <a:pt x="226" y="600"/>
                  <a:pt x="188" y="562"/>
                  <a:pt x="141" y="562"/>
                </a:cubicBezTo>
                <a:moveTo>
                  <a:pt x="582" y="752"/>
                </a:moveTo>
                <a:cubicBezTo>
                  <a:pt x="576" y="752"/>
                  <a:pt x="576" y="752"/>
                  <a:pt x="576" y="752"/>
                </a:cubicBezTo>
                <a:cubicBezTo>
                  <a:pt x="580" y="789"/>
                  <a:pt x="556" y="822"/>
                  <a:pt x="517" y="769"/>
                </a:cubicBezTo>
                <a:cubicBezTo>
                  <a:pt x="478" y="822"/>
                  <a:pt x="453" y="789"/>
                  <a:pt x="457" y="752"/>
                </a:cubicBezTo>
                <a:cubicBezTo>
                  <a:pt x="452" y="752"/>
                  <a:pt x="452" y="752"/>
                  <a:pt x="452" y="752"/>
                </a:cubicBezTo>
                <a:cubicBezTo>
                  <a:pt x="412" y="752"/>
                  <a:pt x="379" y="785"/>
                  <a:pt x="376" y="826"/>
                </a:cubicBezTo>
                <a:cubicBezTo>
                  <a:pt x="376" y="982"/>
                  <a:pt x="376" y="982"/>
                  <a:pt x="376" y="982"/>
                </a:cubicBezTo>
                <a:cubicBezTo>
                  <a:pt x="420" y="982"/>
                  <a:pt x="420" y="982"/>
                  <a:pt x="420" y="982"/>
                </a:cubicBezTo>
                <a:cubicBezTo>
                  <a:pt x="420" y="844"/>
                  <a:pt x="420" y="844"/>
                  <a:pt x="420" y="844"/>
                </a:cubicBezTo>
                <a:cubicBezTo>
                  <a:pt x="430" y="844"/>
                  <a:pt x="430" y="844"/>
                  <a:pt x="430" y="844"/>
                </a:cubicBezTo>
                <a:cubicBezTo>
                  <a:pt x="430" y="982"/>
                  <a:pt x="430" y="982"/>
                  <a:pt x="430" y="982"/>
                </a:cubicBezTo>
                <a:cubicBezTo>
                  <a:pt x="603" y="982"/>
                  <a:pt x="603" y="982"/>
                  <a:pt x="603" y="982"/>
                </a:cubicBezTo>
                <a:cubicBezTo>
                  <a:pt x="603" y="844"/>
                  <a:pt x="603" y="844"/>
                  <a:pt x="603" y="844"/>
                </a:cubicBezTo>
                <a:cubicBezTo>
                  <a:pt x="614" y="844"/>
                  <a:pt x="614" y="844"/>
                  <a:pt x="614" y="844"/>
                </a:cubicBezTo>
                <a:cubicBezTo>
                  <a:pt x="614" y="982"/>
                  <a:pt x="614" y="982"/>
                  <a:pt x="614" y="982"/>
                </a:cubicBezTo>
                <a:cubicBezTo>
                  <a:pt x="658" y="982"/>
                  <a:pt x="658" y="982"/>
                  <a:pt x="658" y="982"/>
                </a:cubicBezTo>
                <a:cubicBezTo>
                  <a:pt x="658" y="826"/>
                  <a:pt x="658" y="826"/>
                  <a:pt x="658" y="826"/>
                </a:cubicBezTo>
                <a:cubicBezTo>
                  <a:pt x="655" y="785"/>
                  <a:pt x="622" y="752"/>
                  <a:pt x="582" y="752"/>
                </a:cubicBezTo>
                <a:moveTo>
                  <a:pt x="517" y="732"/>
                </a:moveTo>
                <a:cubicBezTo>
                  <a:pt x="536" y="732"/>
                  <a:pt x="554" y="726"/>
                  <a:pt x="569" y="714"/>
                </a:cubicBezTo>
                <a:cubicBezTo>
                  <a:pt x="602" y="728"/>
                  <a:pt x="602" y="728"/>
                  <a:pt x="602" y="728"/>
                </a:cubicBezTo>
                <a:cubicBezTo>
                  <a:pt x="602" y="714"/>
                  <a:pt x="602" y="714"/>
                  <a:pt x="602" y="714"/>
                </a:cubicBezTo>
                <a:cubicBezTo>
                  <a:pt x="602" y="703"/>
                  <a:pt x="602" y="703"/>
                  <a:pt x="602" y="703"/>
                </a:cubicBezTo>
                <a:cubicBezTo>
                  <a:pt x="602" y="647"/>
                  <a:pt x="602" y="647"/>
                  <a:pt x="602" y="647"/>
                </a:cubicBezTo>
                <a:cubicBezTo>
                  <a:pt x="602" y="600"/>
                  <a:pt x="564" y="562"/>
                  <a:pt x="517" y="562"/>
                </a:cubicBezTo>
                <a:cubicBezTo>
                  <a:pt x="470" y="562"/>
                  <a:pt x="432" y="600"/>
                  <a:pt x="432" y="647"/>
                </a:cubicBezTo>
                <a:cubicBezTo>
                  <a:pt x="432" y="703"/>
                  <a:pt x="432" y="703"/>
                  <a:pt x="432" y="703"/>
                </a:cubicBezTo>
                <a:cubicBezTo>
                  <a:pt x="432" y="714"/>
                  <a:pt x="432" y="714"/>
                  <a:pt x="432" y="714"/>
                </a:cubicBezTo>
                <a:cubicBezTo>
                  <a:pt x="432" y="728"/>
                  <a:pt x="432" y="728"/>
                  <a:pt x="432" y="728"/>
                </a:cubicBezTo>
                <a:cubicBezTo>
                  <a:pt x="465" y="714"/>
                  <a:pt x="465" y="714"/>
                  <a:pt x="465" y="714"/>
                </a:cubicBezTo>
                <a:cubicBezTo>
                  <a:pt x="479" y="726"/>
                  <a:pt x="497" y="732"/>
                  <a:pt x="517" y="73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80C6FDD-27E9-9E00-6BF5-FEBECAB40CEA}"/>
              </a:ext>
            </a:extLst>
          </p:cNvPr>
          <p:cNvGrpSpPr/>
          <p:nvPr/>
        </p:nvGrpSpPr>
        <p:grpSpPr>
          <a:xfrm>
            <a:off x="3177923" y="3610380"/>
            <a:ext cx="2654217" cy="509542"/>
            <a:chOff x="3177923" y="3615866"/>
            <a:chExt cx="2654217" cy="509542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45EAF58A-0F29-C8BA-2E14-4E54AB478475}"/>
                </a:ext>
              </a:extLst>
            </p:cNvPr>
            <p:cNvSpPr/>
            <p:nvPr/>
          </p:nvSpPr>
          <p:spPr>
            <a:xfrm>
              <a:off x="3177923" y="3615866"/>
              <a:ext cx="2654217" cy="509542"/>
            </a:xfrm>
            <a:prstGeom prst="rect">
              <a:avLst/>
            </a:prstGeom>
            <a:solidFill>
              <a:srgbClr val="CE67A4"/>
            </a:solidFill>
            <a:ln w="25400" cap="flat" cmpd="sng" algn="ctr">
              <a:noFill/>
              <a:prstDash val="solid"/>
            </a:ln>
            <a:effectLst/>
          </p:spPr>
          <p:txBody>
            <a:bodyPr tIns="72000" bIns="36000"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　　</a:t>
              </a:r>
              <a:r>
                <a:rPr kumimoji="0" lang="ja-JP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グループ経営管理</a:t>
              </a:r>
              <a:r>
                <a:rPr kumimoji="0" lang="en-US" altLang="ja-JP" sz="1400" b="1" kern="0" dirty="0">
                  <a:solidFill>
                    <a:prstClr val="white"/>
                  </a:solidFill>
                  <a:latin typeface="メイリオ"/>
                  <a:ea typeface="メイリオ"/>
                </a:rPr>
                <a:t>(BI)</a:t>
              </a:r>
              <a:endPara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1" name="Freeform 336">
              <a:extLst>
                <a:ext uri="{FF2B5EF4-FFF2-40B4-BE49-F238E27FC236}">
                  <a16:creationId xmlns:a16="http://schemas.microsoft.com/office/drawing/2014/main" id="{30D4AF80-6E78-E4E7-2025-7868B03541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2381" y="3733270"/>
              <a:ext cx="281742" cy="228458"/>
            </a:xfrm>
            <a:custGeom>
              <a:avLst/>
              <a:gdLst>
                <a:gd name="T0" fmla="*/ 881 w 946"/>
                <a:gd name="T1" fmla="*/ 110 h 705"/>
                <a:gd name="T2" fmla="*/ 688 w 946"/>
                <a:gd name="T3" fmla="*/ 675 h 705"/>
                <a:gd name="T4" fmla="*/ 574 w 946"/>
                <a:gd name="T5" fmla="*/ 263 h 705"/>
                <a:gd name="T6" fmla="*/ 380 w 946"/>
                <a:gd name="T7" fmla="*/ 675 h 705"/>
                <a:gd name="T8" fmla="*/ 266 w 946"/>
                <a:gd name="T9" fmla="*/ 415 h 705"/>
                <a:gd name="T10" fmla="*/ 72 w 946"/>
                <a:gd name="T11" fmla="*/ 675 h 705"/>
                <a:gd name="T12" fmla="*/ 0 w 946"/>
                <a:gd name="T13" fmla="*/ 705 h 705"/>
                <a:gd name="T14" fmla="*/ 946 w 946"/>
                <a:gd name="T15" fmla="*/ 675 h 705"/>
                <a:gd name="T16" fmla="*/ 170 w 946"/>
                <a:gd name="T17" fmla="*/ 381 h 705"/>
                <a:gd name="T18" fmla="*/ 177 w 946"/>
                <a:gd name="T19" fmla="*/ 380 h 705"/>
                <a:gd name="T20" fmla="*/ 190 w 946"/>
                <a:gd name="T21" fmla="*/ 375 h 705"/>
                <a:gd name="T22" fmla="*/ 201 w 946"/>
                <a:gd name="T23" fmla="*/ 365 h 705"/>
                <a:gd name="T24" fmla="*/ 207 w 946"/>
                <a:gd name="T25" fmla="*/ 351 h 705"/>
                <a:gd name="T26" fmla="*/ 207 w 946"/>
                <a:gd name="T27" fmla="*/ 343 h 705"/>
                <a:gd name="T28" fmla="*/ 204 w 946"/>
                <a:gd name="T29" fmla="*/ 329 h 705"/>
                <a:gd name="T30" fmla="*/ 455 w 946"/>
                <a:gd name="T31" fmla="*/ 123 h 705"/>
                <a:gd name="T32" fmla="*/ 466 w 946"/>
                <a:gd name="T33" fmla="*/ 128 h 705"/>
                <a:gd name="T34" fmla="*/ 477 w 946"/>
                <a:gd name="T35" fmla="*/ 129 h 705"/>
                <a:gd name="T36" fmla="*/ 484 w 946"/>
                <a:gd name="T37" fmla="*/ 129 h 705"/>
                <a:gd name="T38" fmla="*/ 497 w 946"/>
                <a:gd name="T39" fmla="*/ 125 h 705"/>
                <a:gd name="T40" fmla="*/ 507 w 946"/>
                <a:gd name="T41" fmla="*/ 115 h 705"/>
                <a:gd name="T42" fmla="*/ 513 w 946"/>
                <a:gd name="T43" fmla="*/ 103 h 705"/>
                <a:gd name="T44" fmla="*/ 750 w 946"/>
                <a:gd name="T45" fmla="*/ 55 h 705"/>
                <a:gd name="T46" fmla="*/ 756 w 946"/>
                <a:gd name="T47" fmla="*/ 63 h 705"/>
                <a:gd name="T48" fmla="*/ 768 w 946"/>
                <a:gd name="T49" fmla="*/ 73 h 705"/>
                <a:gd name="T50" fmla="*/ 779 w 946"/>
                <a:gd name="T51" fmla="*/ 75 h 705"/>
                <a:gd name="T52" fmla="*/ 785 w 946"/>
                <a:gd name="T53" fmla="*/ 77 h 705"/>
                <a:gd name="T54" fmla="*/ 800 w 946"/>
                <a:gd name="T55" fmla="*/ 73 h 705"/>
                <a:gd name="T56" fmla="*/ 812 w 946"/>
                <a:gd name="T57" fmla="*/ 65 h 705"/>
                <a:gd name="T58" fmla="*/ 820 w 946"/>
                <a:gd name="T59" fmla="*/ 53 h 705"/>
                <a:gd name="T60" fmla="*/ 822 w 946"/>
                <a:gd name="T61" fmla="*/ 38 h 705"/>
                <a:gd name="T62" fmla="*/ 822 w 946"/>
                <a:gd name="T63" fmla="*/ 30 h 705"/>
                <a:gd name="T64" fmla="*/ 816 w 946"/>
                <a:gd name="T65" fmla="*/ 17 h 705"/>
                <a:gd name="T66" fmla="*/ 806 w 946"/>
                <a:gd name="T67" fmla="*/ 6 h 705"/>
                <a:gd name="T68" fmla="*/ 792 w 946"/>
                <a:gd name="T69" fmla="*/ 1 h 705"/>
                <a:gd name="T70" fmla="*/ 785 w 946"/>
                <a:gd name="T71" fmla="*/ 0 h 705"/>
                <a:gd name="T72" fmla="*/ 771 w 946"/>
                <a:gd name="T73" fmla="*/ 2 h 705"/>
                <a:gd name="T74" fmla="*/ 759 w 946"/>
                <a:gd name="T75" fmla="*/ 9 h 705"/>
                <a:gd name="T76" fmla="*/ 750 w 946"/>
                <a:gd name="T77" fmla="*/ 20 h 705"/>
                <a:gd name="T78" fmla="*/ 747 w 946"/>
                <a:gd name="T79" fmla="*/ 33 h 705"/>
                <a:gd name="T80" fmla="*/ 510 w 946"/>
                <a:gd name="T81" fmla="*/ 74 h 705"/>
                <a:gd name="T82" fmla="*/ 497 w 946"/>
                <a:gd name="T83" fmla="*/ 59 h 705"/>
                <a:gd name="T84" fmla="*/ 488 w 946"/>
                <a:gd name="T85" fmla="*/ 55 h 705"/>
                <a:gd name="T86" fmla="*/ 477 w 946"/>
                <a:gd name="T87" fmla="*/ 54 h 705"/>
                <a:gd name="T88" fmla="*/ 470 w 946"/>
                <a:gd name="T89" fmla="*/ 54 h 705"/>
                <a:gd name="T90" fmla="*/ 455 w 946"/>
                <a:gd name="T91" fmla="*/ 60 h 705"/>
                <a:gd name="T92" fmla="*/ 446 w 946"/>
                <a:gd name="T93" fmla="*/ 71 h 705"/>
                <a:gd name="T94" fmla="*/ 440 w 946"/>
                <a:gd name="T95" fmla="*/ 84 h 705"/>
                <a:gd name="T96" fmla="*/ 438 w 946"/>
                <a:gd name="T97" fmla="*/ 91 h 705"/>
                <a:gd name="T98" fmla="*/ 441 w 946"/>
                <a:gd name="T99" fmla="*/ 105 h 705"/>
                <a:gd name="T100" fmla="*/ 190 w 946"/>
                <a:gd name="T101" fmla="*/ 312 h 705"/>
                <a:gd name="T102" fmla="*/ 180 w 946"/>
                <a:gd name="T103" fmla="*/ 307 h 705"/>
                <a:gd name="T104" fmla="*/ 170 w 946"/>
                <a:gd name="T105" fmla="*/ 305 h 705"/>
                <a:gd name="T106" fmla="*/ 161 w 946"/>
                <a:gd name="T107" fmla="*/ 306 h 705"/>
                <a:gd name="T108" fmla="*/ 148 w 946"/>
                <a:gd name="T109" fmla="*/ 312 h 705"/>
                <a:gd name="T110" fmla="*/ 137 w 946"/>
                <a:gd name="T111" fmla="*/ 321 h 705"/>
                <a:gd name="T112" fmla="*/ 131 w 946"/>
                <a:gd name="T113" fmla="*/ 336 h 705"/>
                <a:gd name="T114" fmla="*/ 131 w 946"/>
                <a:gd name="T115" fmla="*/ 343 h 705"/>
                <a:gd name="T116" fmla="*/ 134 w 946"/>
                <a:gd name="T117" fmla="*/ 359 h 705"/>
                <a:gd name="T118" fmla="*/ 142 w 946"/>
                <a:gd name="T119" fmla="*/ 371 h 705"/>
                <a:gd name="T120" fmla="*/ 154 w 946"/>
                <a:gd name="T121" fmla="*/ 379 h 705"/>
                <a:gd name="T122" fmla="*/ 170 w 946"/>
                <a:gd name="T123" fmla="*/ 381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6" h="705">
                  <a:moveTo>
                    <a:pt x="881" y="675"/>
                  </a:moveTo>
                  <a:lnTo>
                    <a:pt x="881" y="110"/>
                  </a:lnTo>
                  <a:lnTo>
                    <a:pt x="688" y="110"/>
                  </a:lnTo>
                  <a:lnTo>
                    <a:pt x="688" y="675"/>
                  </a:lnTo>
                  <a:lnTo>
                    <a:pt x="574" y="675"/>
                  </a:lnTo>
                  <a:lnTo>
                    <a:pt x="574" y="263"/>
                  </a:lnTo>
                  <a:lnTo>
                    <a:pt x="380" y="263"/>
                  </a:lnTo>
                  <a:lnTo>
                    <a:pt x="380" y="675"/>
                  </a:lnTo>
                  <a:lnTo>
                    <a:pt x="266" y="675"/>
                  </a:lnTo>
                  <a:lnTo>
                    <a:pt x="266" y="415"/>
                  </a:lnTo>
                  <a:lnTo>
                    <a:pt x="72" y="415"/>
                  </a:lnTo>
                  <a:lnTo>
                    <a:pt x="72" y="675"/>
                  </a:lnTo>
                  <a:lnTo>
                    <a:pt x="0" y="675"/>
                  </a:lnTo>
                  <a:lnTo>
                    <a:pt x="0" y="705"/>
                  </a:lnTo>
                  <a:lnTo>
                    <a:pt x="946" y="705"/>
                  </a:lnTo>
                  <a:lnTo>
                    <a:pt x="946" y="675"/>
                  </a:lnTo>
                  <a:lnTo>
                    <a:pt x="881" y="675"/>
                  </a:lnTo>
                  <a:close/>
                  <a:moveTo>
                    <a:pt x="170" y="381"/>
                  </a:moveTo>
                  <a:lnTo>
                    <a:pt x="170" y="381"/>
                  </a:lnTo>
                  <a:lnTo>
                    <a:pt x="177" y="380"/>
                  </a:lnTo>
                  <a:lnTo>
                    <a:pt x="184" y="379"/>
                  </a:lnTo>
                  <a:lnTo>
                    <a:pt x="190" y="375"/>
                  </a:lnTo>
                  <a:lnTo>
                    <a:pt x="196" y="371"/>
                  </a:lnTo>
                  <a:lnTo>
                    <a:pt x="201" y="365"/>
                  </a:lnTo>
                  <a:lnTo>
                    <a:pt x="204" y="359"/>
                  </a:lnTo>
                  <a:lnTo>
                    <a:pt x="207" y="351"/>
                  </a:lnTo>
                  <a:lnTo>
                    <a:pt x="207" y="343"/>
                  </a:lnTo>
                  <a:lnTo>
                    <a:pt x="207" y="343"/>
                  </a:lnTo>
                  <a:lnTo>
                    <a:pt x="207" y="336"/>
                  </a:lnTo>
                  <a:lnTo>
                    <a:pt x="204" y="329"/>
                  </a:lnTo>
                  <a:lnTo>
                    <a:pt x="455" y="123"/>
                  </a:lnTo>
                  <a:lnTo>
                    <a:pt x="455" y="123"/>
                  </a:lnTo>
                  <a:lnTo>
                    <a:pt x="460" y="126"/>
                  </a:lnTo>
                  <a:lnTo>
                    <a:pt x="466" y="128"/>
                  </a:lnTo>
                  <a:lnTo>
                    <a:pt x="471" y="129"/>
                  </a:lnTo>
                  <a:lnTo>
                    <a:pt x="477" y="129"/>
                  </a:lnTo>
                  <a:lnTo>
                    <a:pt x="477" y="129"/>
                  </a:lnTo>
                  <a:lnTo>
                    <a:pt x="484" y="129"/>
                  </a:lnTo>
                  <a:lnTo>
                    <a:pt x="491" y="127"/>
                  </a:lnTo>
                  <a:lnTo>
                    <a:pt x="497" y="125"/>
                  </a:lnTo>
                  <a:lnTo>
                    <a:pt x="502" y="120"/>
                  </a:lnTo>
                  <a:lnTo>
                    <a:pt x="507" y="115"/>
                  </a:lnTo>
                  <a:lnTo>
                    <a:pt x="510" y="109"/>
                  </a:lnTo>
                  <a:lnTo>
                    <a:pt x="513" y="103"/>
                  </a:lnTo>
                  <a:lnTo>
                    <a:pt x="515" y="96"/>
                  </a:lnTo>
                  <a:lnTo>
                    <a:pt x="750" y="55"/>
                  </a:lnTo>
                  <a:lnTo>
                    <a:pt x="750" y="55"/>
                  </a:lnTo>
                  <a:lnTo>
                    <a:pt x="756" y="63"/>
                  </a:lnTo>
                  <a:lnTo>
                    <a:pt x="765" y="71"/>
                  </a:lnTo>
                  <a:lnTo>
                    <a:pt x="768" y="73"/>
                  </a:lnTo>
                  <a:lnTo>
                    <a:pt x="774" y="75"/>
                  </a:lnTo>
                  <a:lnTo>
                    <a:pt x="779" y="75"/>
                  </a:lnTo>
                  <a:lnTo>
                    <a:pt x="785" y="77"/>
                  </a:lnTo>
                  <a:lnTo>
                    <a:pt x="785" y="77"/>
                  </a:lnTo>
                  <a:lnTo>
                    <a:pt x="792" y="75"/>
                  </a:lnTo>
                  <a:lnTo>
                    <a:pt x="800" y="73"/>
                  </a:lnTo>
                  <a:lnTo>
                    <a:pt x="806" y="69"/>
                  </a:lnTo>
                  <a:lnTo>
                    <a:pt x="812" y="65"/>
                  </a:lnTo>
                  <a:lnTo>
                    <a:pt x="816" y="60"/>
                  </a:lnTo>
                  <a:lnTo>
                    <a:pt x="820" y="53"/>
                  </a:lnTo>
                  <a:lnTo>
                    <a:pt x="822" y="45"/>
                  </a:lnTo>
                  <a:lnTo>
                    <a:pt x="822" y="38"/>
                  </a:lnTo>
                  <a:lnTo>
                    <a:pt x="822" y="38"/>
                  </a:lnTo>
                  <a:lnTo>
                    <a:pt x="822" y="30"/>
                  </a:lnTo>
                  <a:lnTo>
                    <a:pt x="820" y="23"/>
                  </a:lnTo>
                  <a:lnTo>
                    <a:pt x="816" y="17"/>
                  </a:lnTo>
                  <a:lnTo>
                    <a:pt x="812" y="11"/>
                  </a:lnTo>
                  <a:lnTo>
                    <a:pt x="806" y="6"/>
                  </a:lnTo>
                  <a:lnTo>
                    <a:pt x="800" y="2"/>
                  </a:lnTo>
                  <a:lnTo>
                    <a:pt x="792" y="1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8" y="1"/>
                  </a:lnTo>
                  <a:lnTo>
                    <a:pt x="771" y="2"/>
                  </a:lnTo>
                  <a:lnTo>
                    <a:pt x="765" y="6"/>
                  </a:lnTo>
                  <a:lnTo>
                    <a:pt x="759" y="9"/>
                  </a:lnTo>
                  <a:lnTo>
                    <a:pt x="755" y="14"/>
                  </a:lnTo>
                  <a:lnTo>
                    <a:pt x="750" y="20"/>
                  </a:lnTo>
                  <a:lnTo>
                    <a:pt x="748" y="26"/>
                  </a:lnTo>
                  <a:lnTo>
                    <a:pt x="747" y="33"/>
                  </a:lnTo>
                  <a:lnTo>
                    <a:pt x="510" y="74"/>
                  </a:lnTo>
                  <a:lnTo>
                    <a:pt x="510" y="74"/>
                  </a:lnTo>
                  <a:lnTo>
                    <a:pt x="504" y="66"/>
                  </a:lnTo>
                  <a:lnTo>
                    <a:pt x="497" y="59"/>
                  </a:lnTo>
                  <a:lnTo>
                    <a:pt x="492" y="56"/>
                  </a:lnTo>
                  <a:lnTo>
                    <a:pt x="488" y="55"/>
                  </a:lnTo>
                  <a:lnTo>
                    <a:pt x="483" y="54"/>
                  </a:lnTo>
                  <a:lnTo>
                    <a:pt x="477" y="54"/>
                  </a:lnTo>
                  <a:lnTo>
                    <a:pt x="477" y="54"/>
                  </a:lnTo>
                  <a:lnTo>
                    <a:pt x="470" y="54"/>
                  </a:lnTo>
                  <a:lnTo>
                    <a:pt x="462" y="56"/>
                  </a:lnTo>
                  <a:lnTo>
                    <a:pt x="455" y="60"/>
                  </a:lnTo>
                  <a:lnTo>
                    <a:pt x="449" y="65"/>
                  </a:lnTo>
                  <a:lnTo>
                    <a:pt x="446" y="71"/>
                  </a:lnTo>
                  <a:lnTo>
                    <a:pt x="442" y="77"/>
                  </a:lnTo>
                  <a:lnTo>
                    <a:pt x="440" y="84"/>
                  </a:lnTo>
                  <a:lnTo>
                    <a:pt x="438" y="91"/>
                  </a:lnTo>
                  <a:lnTo>
                    <a:pt x="438" y="91"/>
                  </a:lnTo>
                  <a:lnTo>
                    <a:pt x="440" y="99"/>
                  </a:lnTo>
                  <a:lnTo>
                    <a:pt x="441" y="105"/>
                  </a:lnTo>
                  <a:lnTo>
                    <a:pt x="190" y="312"/>
                  </a:lnTo>
                  <a:lnTo>
                    <a:pt x="190" y="312"/>
                  </a:lnTo>
                  <a:lnTo>
                    <a:pt x="185" y="308"/>
                  </a:lnTo>
                  <a:lnTo>
                    <a:pt x="180" y="307"/>
                  </a:lnTo>
                  <a:lnTo>
                    <a:pt x="174" y="306"/>
                  </a:lnTo>
                  <a:lnTo>
                    <a:pt x="170" y="305"/>
                  </a:lnTo>
                  <a:lnTo>
                    <a:pt x="170" y="305"/>
                  </a:lnTo>
                  <a:lnTo>
                    <a:pt x="161" y="306"/>
                  </a:lnTo>
                  <a:lnTo>
                    <a:pt x="154" y="308"/>
                  </a:lnTo>
                  <a:lnTo>
                    <a:pt x="148" y="312"/>
                  </a:lnTo>
                  <a:lnTo>
                    <a:pt x="142" y="317"/>
                  </a:lnTo>
                  <a:lnTo>
                    <a:pt x="137" y="321"/>
                  </a:lnTo>
                  <a:lnTo>
                    <a:pt x="134" y="329"/>
                  </a:lnTo>
                  <a:lnTo>
                    <a:pt x="131" y="336"/>
                  </a:lnTo>
                  <a:lnTo>
                    <a:pt x="131" y="343"/>
                  </a:lnTo>
                  <a:lnTo>
                    <a:pt x="131" y="343"/>
                  </a:lnTo>
                  <a:lnTo>
                    <a:pt x="131" y="351"/>
                  </a:lnTo>
                  <a:lnTo>
                    <a:pt x="134" y="359"/>
                  </a:lnTo>
                  <a:lnTo>
                    <a:pt x="137" y="365"/>
                  </a:lnTo>
                  <a:lnTo>
                    <a:pt x="142" y="371"/>
                  </a:lnTo>
                  <a:lnTo>
                    <a:pt x="148" y="375"/>
                  </a:lnTo>
                  <a:lnTo>
                    <a:pt x="154" y="379"/>
                  </a:lnTo>
                  <a:lnTo>
                    <a:pt x="161" y="380"/>
                  </a:lnTo>
                  <a:lnTo>
                    <a:pt x="170" y="381"/>
                  </a:lnTo>
                  <a:lnTo>
                    <a:pt x="170" y="3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835573C-DAC0-EAF4-897C-B204B352AAA9}"/>
              </a:ext>
            </a:extLst>
          </p:cNvPr>
          <p:cNvGrpSpPr/>
          <p:nvPr/>
        </p:nvGrpSpPr>
        <p:grpSpPr>
          <a:xfrm>
            <a:off x="3186788" y="4263938"/>
            <a:ext cx="2645352" cy="507566"/>
            <a:chOff x="3177924" y="4233816"/>
            <a:chExt cx="2645352" cy="507566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51D46EB-5B6A-F6F3-9FA1-0A388A7F593C}"/>
                </a:ext>
              </a:extLst>
            </p:cNvPr>
            <p:cNvSpPr/>
            <p:nvPr/>
          </p:nvSpPr>
          <p:spPr>
            <a:xfrm>
              <a:off x="3177924" y="4233816"/>
              <a:ext cx="2645352" cy="507566"/>
            </a:xfrm>
            <a:prstGeom prst="rect">
              <a:avLst/>
            </a:prstGeom>
            <a:solidFill>
              <a:srgbClr val="8FC31F"/>
            </a:solidFill>
            <a:ln w="25400" cap="flat" cmpd="sng" algn="ctr">
              <a:noFill/>
              <a:prstDash val="solid"/>
            </a:ln>
            <a:effectLst/>
          </p:spPr>
          <p:txBody>
            <a:bodyPr tIns="72000" bIns="36000"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　　</a:t>
              </a:r>
              <a:r>
                <a:rPr kumimoji="0" lang="ja-JP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システム連携ツール</a:t>
              </a:r>
            </a:p>
          </p:txBody>
        </p:sp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982CEF08-70A3-ACD7-F6C9-E8B1371B2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2381" y="4373500"/>
              <a:ext cx="272204" cy="193567"/>
            </a:xfrm>
            <a:prstGeom prst="rect">
              <a:avLst/>
            </a:prstGeom>
          </p:spPr>
        </p:pic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5DBE74C-7577-C3F8-A6E0-02B9CE1172E9}"/>
              </a:ext>
            </a:extLst>
          </p:cNvPr>
          <p:cNvSpPr txBox="1"/>
          <p:nvPr/>
        </p:nvSpPr>
        <p:spPr>
          <a:xfrm>
            <a:off x="586154" y="1729430"/>
            <a:ext cx="1173587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統合会計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61665AF-67B6-4F69-356C-0DFF0E366837}"/>
              </a:ext>
            </a:extLst>
          </p:cNvPr>
          <p:cNvSpPr txBox="1"/>
          <p:nvPr/>
        </p:nvSpPr>
        <p:spPr>
          <a:xfrm>
            <a:off x="2250006" y="1729430"/>
            <a:ext cx="1082241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固定資産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8CB0A7F-44CA-9CD6-5F4E-469F3767DC80}"/>
              </a:ext>
            </a:extLst>
          </p:cNvPr>
          <p:cNvSpPr txBox="1"/>
          <p:nvPr/>
        </p:nvSpPr>
        <p:spPr>
          <a:xfrm>
            <a:off x="3837497" y="1729430"/>
            <a:ext cx="608350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手形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D442C83-67C4-9C0A-37A5-2A539B8593D7}"/>
              </a:ext>
            </a:extLst>
          </p:cNvPr>
          <p:cNvSpPr txBox="1"/>
          <p:nvPr/>
        </p:nvSpPr>
        <p:spPr>
          <a:xfrm>
            <a:off x="5120884" y="1729430"/>
            <a:ext cx="698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人事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D5F6950-B7A0-A17A-11E0-51BF1D734068}"/>
              </a:ext>
            </a:extLst>
          </p:cNvPr>
          <p:cNvSpPr txBox="1"/>
          <p:nvPr/>
        </p:nvSpPr>
        <p:spPr>
          <a:xfrm>
            <a:off x="1689553" y="1070274"/>
            <a:ext cx="2295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8CCF">
                    <a:lumMod val="50000"/>
                  </a:srgbClr>
                </a:solidFill>
                <a:effectLst/>
                <a:uLnTx/>
                <a:uFillTx/>
              </a:rPr>
              <a:t>会計ソリューション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C7ED477-70AB-4551-5DCB-CEA6373D69DD}"/>
              </a:ext>
            </a:extLst>
          </p:cNvPr>
          <p:cNvSpPr txBox="1"/>
          <p:nvPr/>
        </p:nvSpPr>
        <p:spPr>
          <a:xfrm>
            <a:off x="5883217" y="1070274"/>
            <a:ext cx="290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EE5500"/>
                </a:solidFill>
                <a:effectLst/>
                <a:uLnTx/>
                <a:uFillTx/>
              </a:rPr>
              <a:t>人事給与ソリューション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CBD1AEA-DFBC-9894-1F9A-05FF1D8C3651}"/>
              </a:ext>
            </a:extLst>
          </p:cNvPr>
          <p:cNvSpPr txBox="1"/>
          <p:nvPr/>
        </p:nvSpPr>
        <p:spPr>
          <a:xfrm>
            <a:off x="3512828" y="3214581"/>
            <a:ext cx="2295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オプション製品</a:t>
            </a:r>
          </a:p>
        </p:txBody>
      </p:sp>
      <p:sp>
        <p:nvSpPr>
          <p:cNvPr id="59" name="Freeform 20">
            <a:extLst>
              <a:ext uri="{FF2B5EF4-FFF2-40B4-BE49-F238E27FC236}">
                <a16:creationId xmlns:a16="http://schemas.microsoft.com/office/drawing/2014/main" id="{DB15A3C4-5C1D-0EC5-6902-434103562D22}"/>
              </a:ext>
            </a:extLst>
          </p:cNvPr>
          <p:cNvSpPr>
            <a:spLocks noEditPoints="1"/>
          </p:cNvSpPr>
          <p:nvPr/>
        </p:nvSpPr>
        <p:spPr bwMode="auto">
          <a:xfrm>
            <a:off x="3157554" y="3234734"/>
            <a:ext cx="267144" cy="270730"/>
          </a:xfrm>
          <a:custGeom>
            <a:avLst/>
            <a:gdLst>
              <a:gd name="T0" fmla="*/ 321 w 496"/>
              <a:gd name="T1" fmla="*/ 288 h 503"/>
              <a:gd name="T2" fmla="*/ 330 w 496"/>
              <a:gd name="T3" fmla="*/ 279 h 503"/>
              <a:gd name="T4" fmla="*/ 316 w 496"/>
              <a:gd name="T5" fmla="*/ 265 h 503"/>
              <a:gd name="T6" fmla="*/ 290 w 496"/>
              <a:gd name="T7" fmla="*/ 290 h 503"/>
              <a:gd name="T8" fmla="*/ 277 w 496"/>
              <a:gd name="T9" fmla="*/ 276 h 503"/>
              <a:gd name="T10" fmla="*/ 336 w 496"/>
              <a:gd name="T11" fmla="*/ 214 h 503"/>
              <a:gd name="T12" fmla="*/ 336 w 496"/>
              <a:gd name="T13" fmla="*/ 214 h 503"/>
              <a:gd name="T14" fmla="*/ 378 w 496"/>
              <a:gd name="T15" fmla="*/ 203 h 503"/>
              <a:gd name="T16" fmla="*/ 378 w 496"/>
              <a:gd name="T17" fmla="*/ 203 h 503"/>
              <a:gd name="T18" fmla="*/ 381 w 496"/>
              <a:gd name="T19" fmla="*/ 203 h 503"/>
              <a:gd name="T20" fmla="*/ 381 w 496"/>
              <a:gd name="T21" fmla="*/ 203 h 503"/>
              <a:gd name="T22" fmla="*/ 467 w 496"/>
              <a:gd name="T23" fmla="*/ 176 h 503"/>
              <a:gd name="T24" fmla="*/ 495 w 496"/>
              <a:gd name="T25" fmla="*/ 102 h 503"/>
              <a:gd name="T26" fmla="*/ 433 w 496"/>
              <a:gd name="T27" fmla="*/ 146 h 503"/>
              <a:gd name="T28" fmla="*/ 377 w 496"/>
              <a:gd name="T29" fmla="*/ 119 h 503"/>
              <a:gd name="T30" fmla="*/ 372 w 496"/>
              <a:gd name="T31" fmla="*/ 58 h 503"/>
              <a:gd name="T32" fmla="*/ 435 w 496"/>
              <a:gd name="T33" fmla="*/ 15 h 503"/>
              <a:gd name="T34" fmla="*/ 327 w 496"/>
              <a:gd name="T35" fmla="*/ 36 h 503"/>
              <a:gd name="T36" fmla="*/ 299 w 496"/>
              <a:gd name="T37" fmla="*/ 122 h 503"/>
              <a:gd name="T38" fmla="*/ 299 w 496"/>
              <a:gd name="T39" fmla="*/ 122 h 503"/>
              <a:gd name="T40" fmla="*/ 300 w 496"/>
              <a:gd name="T41" fmla="*/ 124 h 503"/>
              <a:gd name="T42" fmla="*/ 300 w 496"/>
              <a:gd name="T43" fmla="*/ 125 h 503"/>
              <a:gd name="T44" fmla="*/ 289 w 496"/>
              <a:gd name="T45" fmla="*/ 167 h 503"/>
              <a:gd name="T46" fmla="*/ 226 w 496"/>
              <a:gd name="T47" fmla="*/ 226 h 503"/>
              <a:gd name="T48" fmla="*/ 115 w 496"/>
              <a:gd name="T49" fmla="*/ 114 h 503"/>
              <a:gd name="T50" fmla="*/ 100 w 496"/>
              <a:gd name="T51" fmla="*/ 74 h 503"/>
              <a:gd name="T52" fmla="*/ 31 w 496"/>
              <a:gd name="T53" fmla="*/ 28 h 503"/>
              <a:gd name="T54" fmla="*/ 14 w 496"/>
              <a:gd name="T55" fmla="*/ 44 h 503"/>
              <a:gd name="T56" fmla="*/ 60 w 496"/>
              <a:gd name="T57" fmla="*/ 114 h 503"/>
              <a:gd name="T58" fmla="*/ 101 w 496"/>
              <a:gd name="T59" fmla="*/ 128 h 503"/>
              <a:gd name="T60" fmla="*/ 212 w 496"/>
              <a:gd name="T61" fmla="*/ 239 h 503"/>
              <a:gd name="T62" fmla="*/ 17 w 496"/>
              <a:gd name="T63" fmla="*/ 421 h 503"/>
              <a:gd name="T64" fmla="*/ 17 w 496"/>
              <a:gd name="T65" fmla="*/ 485 h 503"/>
              <a:gd name="T66" fmla="*/ 82 w 496"/>
              <a:gd name="T67" fmla="*/ 485 h 503"/>
              <a:gd name="T68" fmla="*/ 264 w 496"/>
              <a:gd name="T69" fmla="*/ 291 h 503"/>
              <a:gd name="T70" fmla="*/ 277 w 496"/>
              <a:gd name="T71" fmla="*/ 304 h 503"/>
              <a:gd name="T72" fmla="*/ 251 w 496"/>
              <a:gd name="T73" fmla="*/ 329 h 503"/>
              <a:gd name="T74" fmla="*/ 266 w 496"/>
              <a:gd name="T75" fmla="*/ 343 h 503"/>
              <a:gd name="T76" fmla="*/ 275 w 496"/>
              <a:gd name="T77" fmla="*/ 334 h 503"/>
              <a:gd name="T78" fmla="*/ 408 w 496"/>
              <a:gd name="T79" fmla="*/ 485 h 503"/>
              <a:gd name="T80" fmla="*/ 472 w 496"/>
              <a:gd name="T81" fmla="*/ 485 h 503"/>
              <a:gd name="T82" fmla="*/ 472 w 496"/>
              <a:gd name="T83" fmla="*/ 421 h 503"/>
              <a:gd name="T84" fmla="*/ 321 w 496"/>
              <a:gd name="T85" fmla="*/ 288 h 503"/>
              <a:gd name="T86" fmla="*/ 63 w 496"/>
              <a:gd name="T87" fmla="*/ 467 h 503"/>
              <a:gd name="T88" fmla="*/ 36 w 496"/>
              <a:gd name="T89" fmla="*/ 467 h 503"/>
              <a:gd name="T90" fmla="*/ 36 w 496"/>
              <a:gd name="T91" fmla="*/ 440 h 503"/>
              <a:gd name="T92" fmla="*/ 63 w 496"/>
              <a:gd name="T93" fmla="*/ 440 h 503"/>
              <a:gd name="T94" fmla="*/ 63 w 496"/>
              <a:gd name="T95" fmla="*/ 467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6" h="503">
                <a:moveTo>
                  <a:pt x="321" y="288"/>
                </a:moveTo>
                <a:cubicBezTo>
                  <a:pt x="330" y="279"/>
                  <a:pt x="330" y="279"/>
                  <a:pt x="330" y="279"/>
                </a:cubicBezTo>
                <a:cubicBezTo>
                  <a:pt x="316" y="265"/>
                  <a:pt x="316" y="265"/>
                  <a:pt x="316" y="265"/>
                </a:cubicBezTo>
                <a:cubicBezTo>
                  <a:pt x="290" y="290"/>
                  <a:pt x="290" y="290"/>
                  <a:pt x="290" y="290"/>
                </a:cubicBezTo>
                <a:cubicBezTo>
                  <a:pt x="277" y="276"/>
                  <a:pt x="277" y="276"/>
                  <a:pt x="277" y="276"/>
                </a:cubicBezTo>
                <a:cubicBezTo>
                  <a:pt x="336" y="214"/>
                  <a:pt x="336" y="214"/>
                  <a:pt x="336" y="214"/>
                </a:cubicBezTo>
                <a:cubicBezTo>
                  <a:pt x="336" y="214"/>
                  <a:pt x="336" y="214"/>
                  <a:pt x="336" y="214"/>
                </a:cubicBezTo>
                <a:cubicBezTo>
                  <a:pt x="346" y="202"/>
                  <a:pt x="362" y="200"/>
                  <a:pt x="378" y="203"/>
                </a:cubicBezTo>
                <a:cubicBezTo>
                  <a:pt x="378" y="203"/>
                  <a:pt x="378" y="203"/>
                  <a:pt x="378" y="203"/>
                </a:cubicBezTo>
                <a:cubicBezTo>
                  <a:pt x="379" y="203"/>
                  <a:pt x="380" y="203"/>
                  <a:pt x="381" y="203"/>
                </a:cubicBezTo>
                <a:cubicBezTo>
                  <a:pt x="381" y="203"/>
                  <a:pt x="381" y="203"/>
                  <a:pt x="381" y="203"/>
                </a:cubicBezTo>
                <a:cubicBezTo>
                  <a:pt x="411" y="208"/>
                  <a:pt x="443" y="199"/>
                  <a:pt x="467" y="176"/>
                </a:cubicBezTo>
                <a:cubicBezTo>
                  <a:pt x="487" y="155"/>
                  <a:pt x="496" y="129"/>
                  <a:pt x="495" y="102"/>
                </a:cubicBezTo>
                <a:cubicBezTo>
                  <a:pt x="433" y="146"/>
                  <a:pt x="433" y="146"/>
                  <a:pt x="433" y="146"/>
                </a:cubicBezTo>
                <a:cubicBezTo>
                  <a:pt x="377" y="119"/>
                  <a:pt x="377" y="119"/>
                  <a:pt x="377" y="119"/>
                </a:cubicBezTo>
                <a:cubicBezTo>
                  <a:pt x="372" y="58"/>
                  <a:pt x="372" y="58"/>
                  <a:pt x="372" y="58"/>
                </a:cubicBezTo>
                <a:cubicBezTo>
                  <a:pt x="435" y="15"/>
                  <a:pt x="435" y="15"/>
                  <a:pt x="435" y="15"/>
                </a:cubicBezTo>
                <a:cubicBezTo>
                  <a:pt x="399" y="0"/>
                  <a:pt x="356" y="7"/>
                  <a:pt x="327" y="36"/>
                </a:cubicBezTo>
                <a:cubicBezTo>
                  <a:pt x="304" y="59"/>
                  <a:pt x="294" y="92"/>
                  <a:pt x="299" y="122"/>
                </a:cubicBezTo>
                <a:cubicBezTo>
                  <a:pt x="299" y="122"/>
                  <a:pt x="299" y="122"/>
                  <a:pt x="299" y="122"/>
                </a:cubicBezTo>
                <a:cubicBezTo>
                  <a:pt x="300" y="123"/>
                  <a:pt x="300" y="123"/>
                  <a:pt x="300" y="124"/>
                </a:cubicBezTo>
                <a:cubicBezTo>
                  <a:pt x="300" y="124"/>
                  <a:pt x="300" y="125"/>
                  <a:pt x="300" y="125"/>
                </a:cubicBezTo>
                <a:cubicBezTo>
                  <a:pt x="303" y="141"/>
                  <a:pt x="300" y="157"/>
                  <a:pt x="289" y="167"/>
                </a:cubicBezTo>
                <a:cubicBezTo>
                  <a:pt x="226" y="226"/>
                  <a:pt x="226" y="226"/>
                  <a:pt x="226" y="226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00" y="74"/>
                  <a:pt x="100" y="74"/>
                  <a:pt x="100" y="74"/>
                </a:cubicBezTo>
                <a:cubicBezTo>
                  <a:pt x="31" y="28"/>
                  <a:pt x="31" y="28"/>
                  <a:pt x="31" y="28"/>
                </a:cubicBezTo>
                <a:cubicBezTo>
                  <a:pt x="14" y="44"/>
                  <a:pt x="14" y="44"/>
                  <a:pt x="14" y="44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101" y="128"/>
                  <a:pt x="101" y="128"/>
                  <a:pt x="101" y="128"/>
                </a:cubicBezTo>
                <a:cubicBezTo>
                  <a:pt x="212" y="239"/>
                  <a:pt x="212" y="239"/>
                  <a:pt x="212" y="239"/>
                </a:cubicBezTo>
                <a:cubicBezTo>
                  <a:pt x="17" y="421"/>
                  <a:pt x="17" y="421"/>
                  <a:pt x="17" y="421"/>
                </a:cubicBezTo>
                <a:cubicBezTo>
                  <a:pt x="0" y="439"/>
                  <a:pt x="0" y="468"/>
                  <a:pt x="17" y="485"/>
                </a:cubicBezTo>
                <a:cubicBezTo>
                  <a:pt x="35" y="503"/>
                  <a:pt x="64" y="503"/>
                  <a:pt x="82" y="485"/>
                </a:cubicBezTo>
                <a:cubicBezTo>
                  <a:pt x="264" y="291"/>
                  <a:pt x="264" y="291"/>
                  <a:pt x="264" y="291"/>
                </a:cubicBezTo>
                <a:cubicBezTo>
                  <a:pt x="277" y="304"/>
                  <a:pt x="277" y="304"/>
                  <a:pt x="277" y="304"/>
                </a:cubicBezTo>
                <a:cubicBezTo>
                  <a:pt x="251" y="329"/>
                  <a:pt x="251" y="329"/>
                  <a:pt x="251" y="329"/>
                </a:cubicBezTo>
                <a:cubicBezTo>
                  <a:pt x="266" y="343"/>
                  <a:pt x="266" y="343"/>
                  <a:pt x="266" y="343"/>
                </a:cubicBezTo>
                <a:cubicBezTo>
                  <a:pt x="275" y="334"/>
                  <a:pt x="275" y="334"/>
                  <a:pt x="275" y="334"/>
                </a:cubicBezTo>
                <a:cubicBezTo>
                  <a:pt x="408" y="485"/>
                  <a:pt x="408" y="485"/>
                  <a:pt x="408" y="485"/>
                </a:cubicBezTo>
                <a:cubicBezTo>
                  <a:pt x="426" y="503"/>
                  <a:pt x="454" y="503"/>
                  <a:pt x="472" y="485"/>
                </a:cubicBezTo>
                <a:cubicBezTo>
                  <a:pt x="490" y="468"/>
                  <a:pt x="490" y="439"/>
                  <a:pt x="472" y="421"/>
                </a:cubicBezTo>
                <a:lnTo>
                  <a:pt x="321" y="288"/>
                </a:lnTo>
                <a:close/>
                <a:moveTo>
                  <a:pt x="63" y="467"/>
                </a:moveTo>
                <a:cubicBezTo>
                  <a:pt x="56" y="474"/>
                  <a:pt x="43" y="474"/>
                  <a:pt x="36" y="467"/>
                </a:cubicBezTo>
                <a:cubicBezTo>
                  <a:pt x="28" y="459"/>
                  <a:pt x="28" y="447"/>
                  <a:pt x="36" y="440"/>
                </a:cubicBezTo>
                <a:cubicBezTo>
                  <a:pt x="43" y="432"/>
                  <a:pt x="56" y="432"/>
                  <a:pt x="63" y="440"/>
                </a:cubicBezTo>
                <a:cubicBezTo>
                  <a:pt x="71" y="447"/>
                  <a:pt x="71" y="459"/>
                  <a:pt x="63" y="467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0" name="角丸四角形 42">
            <a:extLst>
              <a:ext uri="{FF2B5EF4-FFF2-40B4-BE49-F238E27FC236}">
                <a16:creationId xmlns:a16="http://schemas.microsoft.com/office/drawing/2014/main" id="{53A04B80-C5BC-BBCB-6266-5F732814711D}"/>
              </a:ext>
            </a:extLst>
          </p:cNvPr>
          <p:cNvSpPr/>
          <p:nvPr/>
        </p:nvSpPr>
        <p:spPr>
          <a:xfrm>
            <a:off x="5961979" y="1504662"/>
            <a:ext cx="846140" cy="1537558"/>
          </a:xfrm>
          <a:prstGeom prst="roundRect">
            <a:avLst>
              <a:gd name="adj" fmla="val 7909"/>
            </a:avLst>
          </a:prstGeom>
          <a:solidFill>
            <a:srgbClr val="EE7B48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1" name="角丸四角形 43">
            <a:extLst>
              <a:ext uri="{FF2B5EF4-FFF2-40B4-BE49-F238E27FC236}">
                <a16:creationId xmlns:a16="http://schemas.microsoft.com/office/drawing/2014/main" id="{B14624A7-4F21-4B56-E93B-50E1399BB298}"/>
              </a:ext>
            </a:extLst>
          </p:cNvPr>
          <p:cNvSpPr/>
          <p:nvPr/>
        </p:nvSpPr>
        <p:spPr>
          <a:xfrm>
            <a:off x="7794312" y="1507553"/>
            <a:ext cx="846140" cy="1537558"/>
          </a:xfrm>
          <a:prstGeom prst="roundRect">
            <a:avLst>
              <a:gd name="adj" fmla="val 7909"/>
            </a:avLst>
          </a:prstGeom>
          <a:solidFill>
            <a:srgbClr val="EE7B48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2" name="角丸四角形 44">
            <a:extLst>
              <a:ext uri="{FF2B5EF4-FFF2-40B4-BE49-F238E27FC236}">
                <a16:creationId xmlns:a16="http://schemas.microsoft.com/office/drawing/2014/main" id="{22B1A3A2-AE64-43CA-E783-1F435B961749}"/>
              </a:ext>
            </a:extLst>
          </p:cNvPr>
          <p:cNvSpPr/>
          <p:nvPr/>
        </p:nvSpPr>
        <p:spPr>
          <a:xfrm>
            <a:off x="6884309" y="1505134"/>
            <a:ext cx="846140" cy="1537558"/>
          </a:xfrm>
          <a:prstGeom prst="roundRect">
            <a:avLst>
              <a:gd name="adj" fmla="val 7909"/>
            </a:avLst>
          </a:prstGeom>
          <a:solidFill>
            <a:srgbClr val="EE7B48"/>
          </a:solidFill>
          <a:ln w="25400" cap="flat" cmpd="sng" algn="ctr">
            <a:noFill/>
            <a:prstDash val="solid"/>
          </a:ln>
          <a:effectLst/>
        </p:spPr>
        <p:txBody>
          <a:bodyPr lIns="91436" tIns="72000" rIns="91436" bIns="0" rtlCol="0" anchor="t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4" name="Freeform 58">
            <a:extLst>
              <a:ext uri="{FF2B5EF4-FFF2-40B4-BE49-F238E27FC236}">
                <a16:creationId xmlns:a16="http://schemas.microsoft.com/office/drawing/2014/main" id="{D6FB0383-5801-F1CB-34CA-E0A6723B69EE}"/>
              </a:ext>
            </a:extLst>
          </p:cNvPr>
          <p:cNvSpPr>
            <a:spLocks noEditPoints="1"/>
          </p:cNvSpPr>
          <p:nvPr/>
        </p:nvSpPr>
        <p:spPr bwMode="auto">
          <a:xfrm>
            <a:off x="6027710" y="2495946"/>
            <a:ext cx="539750" cy="395288"/>
          </a:xfrm>
          <a:custGeom>
            <a:avLst/>
            <a:gdLst>
              <a:gd name="T0" fmla="*/ 53 w 1132"/>
              <a:gd name="T1" fmla="*/ 416 h 832"/>
              <a:gd name="T2" fmla="*/ 420 w 1132"/>
              <a:gd name="T3" fmla="*/ 416 h 832"/>
              <a:gd name="T4" fmla="*/ 320 w 1132"/>
              <a:gd name="T5" fmla="*/ 423 h 832"/>
              <a:gd name="T6" fmla="*/ 256 w 1132"/>
              <a:gd name="T7" fmla="*/ 453 h 832"/>
              <a:gd name="T8" fmla="*/ 320 w 1132"/>
              <a:gd name="T9" fmla="*/ 477 h 832"/>
              <a:gd name="T10" fmla="*/ 256 w 1132"/>
              <a:gd name="T11" fmla="*/ 506 h 832"/>
              <a:gd name="T12" fmla="*/ 217 w 1132"/>
              <a:gd name="T13" fmla="*/ 540 h 832"/>
              <a:gd name="T14" fmla="*/ 154 w 1132"/>
              <a:gd name="T15" fmla="*/ 506 h 832"/>
              <a:gd name="T16" fmla="*/ 217 w 1132"/>
              <a:gd name="T17" fmla="*/ 477 h 832"/>
              <a:gd name="T18" fmla="*/ 154 w 1132"/>
              <a:gd name="T19" fmla="*/ 453 h 832"/>
              <a:gd name="T20" fmla="*/ 206 w 1132"/>
              <a:gd name="T21" fmla="*/ 423 h 832"/>
              <a:gd name="T22" fmla="*/ 176 w 1132"/>
              <a:gd name="T23" fmla="*/ 309 h 832"/>
              <a:gd name="T24" fmla="*/ 297 w 1132"/>
              <a:gd name="T25" fmla="*/ 309 h 832"/>
              <a:gd name="T26" fmla="*/ 268 w 1132"/>
              <a:gd name="T27" fmla="*/ 423 h 832"/>
              <a:gd name="T28" fmla="*/ 554 w 1132"/>
              <a:gd name="T29" fmla="*/ 330 h 832"/>
              <a:gd name="T30" fmla="*/ 560 w 1132"/>
              <a:gd name="T31" fmla="*/ 396 h 832"/>
              <a:gd name="T32" fmla="*/ 237 w 1132"/>
              <a:gd name="T33" fmla="*/ 180 h 832"/>
              <a:gd name="T34" fmla="*/ 237 w 1132"/>
              <a:gd name="T35" fmla="*/ 652 h 832"/>
              <a:gd name="T36" fmla="*/ 560 w 1132"/>
              <a:gd name="T37" fmla="*/ 436 h 832"/>
              <a:gd name="T38" fmla="*/ 554 w 1132"/>
              <a:gd name="T39" fmla="*/ 501 h 832"/>
              <a:gd name="T40" fmla="*/ 554 w 1132"/>
              <a:gd name="T41" fmla="*/ 330 h 832"/>
              <a:gd name="T42" fmla="*/ 36 w 1132"/>
              <a:gd name="T43" fmla="*/ 416 h 832"/>
              <a:gd name="T44" fmla="*/ 437 w 1132"/>
              <a:gd name="T45" fmla="*/ 416 h 832"/>
              <a:gd name="T46" fmla="*/ 999 w 1132"/>
              <a:gd name="T47" fmla="*/ 330 h 832"/>
              <a:gd name="T48" fmla="*/ 1132 w 1132"/>
              <a:gd name="T49" fmla="*/ 832 h 832"/>
              <a:gd name="T50" fmla="*/ 1055 w 1132"/>
              <a:gd name="T51" fmla="*/ 474 h 832"/>
              <a:gd name="T52" fmla="*/ 1037 w 1132"/>
              <a:gd name="T53" fmla="*/ 832 h 832"/>
              <a:gd name="T54" fmla="*/ 735 w 1132"/>
              <a:gd name="T55" fmla="*/ 474 h 832"/>
              <a:gd name="T56" fmla="*/ 717 w 1132"/>
              <a:gd name="T57" fmla="*/ 832 h 832"/>
              <a:gd name="T58" fmla="*/ 641 w 1132"/>
              <a:gd name="T59" fmla="*/ 458 h 832"/>
              <a:gd name="T60" fmla="*/ 842 w 1132"/>
              <a:gd name="T61" fmla="*/ 330 h 832"/>
              <a:gd name="T62" fmla="*/ 831 w 1132"/>
              <a:gd name="T63" fmla="*/ 567 h 832"/>
              <a:gd name="T64" fmla="*/ 942 w 1132"/>
              <a:gd name="T65" fmla="*/ 567 h 832"/>
              <a:gd name="T66" fmla="*/ 931 w 1132"/>
              <a:gd name="T67" fmla="*/ 330 h 832"/>
              <a:gd name="T68" fmla="*/ 886 w 1132"/>
              <a:gd name="T69" fmla="*/ 0 h 832"/>
              <a:gd name="T70" fmla="*/ 886 w 1132"/>
              <a:gd name="T71" fmla="*/ 296 h 832"/>
              <a:gd name="T72" fmla="*/ 886 w 1132"/>
              <a:gd name="T73" fmla="*/ 0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32" h="832">
                <a:moveTo>
                  <a:pt x="237" y="232"/>
                </a:moveTo>
                <a:cubicBezTo>
                  <a:pt x="135" y="232"/>
                  <a:pt x="53" y="314"/>
                  <a:pt x="53" y="416"/>
                </a:cubicBezTo>
                <a:cubicBezTo>
                  <a:pt x="53" y="517"/>
                  <a:pt x="135" y="600"/>
                  <a:pt x="237" y="600"/>
                </a:cubicBezTo>
                <a:cubicBezTo>
                  <a:pt x="338" y="600"/>
                  <a:pt x="420" y="517"/>
                  <a:pt x="420" y="416"/>
                </a:cubicBezTo>
                <a:cubicBezTo>
                  <a:pt x="420" y="314"/>
                  <a:pt x="338" y="232"/>
                  <a:pt x="237" y="232"/>
                </a:cubicBezTo>
                <a:close/>
                <a:moveTo>
                  <a:pt x="320" y="423"/>
                </a:moveTo>
                <a:cubicBezTo>
                  <a:pt x="320" y="453"/>
                  <a:pt x="320" y="453"/>
                  <a:pt x="320" y="453"/>
                </a:cubicBezTo>
                <a:cubicBezTo>
                  <a:pt x="256" y="453"/>
                  <a:pt x="256" y="453"/>
                  <a:pt x="256" y="453"/>
                </a:cubicBezTo>
                <a:cubicBezTo>
                  <a:pt x="256" y="477"/>
                  <a:pt x="256" y="477"/>
                  <a:pt x="256" y="477"/>
                </a:cubicBezTo>
                <a:cubicBezTo>
                  <a:pt x="320" y="477"/>
                  <a:pt x="320" y="477"/>
                  <a:pt x="320" y="477"/>
                </a:cubicBezTo>
                <a:cubicBezTo>
                  <a:pt x="320" y="506"/>
                  <a:pt x="320" y="506"/>
                  <a:pt x="320" y="506"/>
                </a:cubicBezTo>
                <a:cubicBezTo>
                  <a:pt x="256" y="506"/>
                  <a:pt x="256" y="506"/>
                  <a:pt x="256" y="506"/>
                </a:cubicBezTo>
                <a:cubicBezTo>
                  <a:pt x="256" y="540"/>
                  <a:pt x="256" y="540"/>
                  <a:pt x="256" y="540"/>
                </a:cubicBezTo>
                <a:cubicBezTo>
                  <a:pt x="217" y="540"/>
                  <a:pt x="217" y="540"/>
                  <a:pt x="217" y="540"/>
                </a:cubicBezTo>
                <a:cubicBezTo>
                  <a:pt x="217" y="506"/>
                  <a:pt x="217" y="506"/>
                  <a:pt x="217" y="506"/>
                </a:cubicBezTo>
                <a:cubicBezTo>
                  <a:pt x="154" y="506"/>
                  <a:pt x="154" y="506"/>
                  <a:pt x="154" y="506"/>
                </a:cubicBezTo>
                <a:cubicBezTo>
                  <a:pt x="154" y="477"/>
                  <a:pt x="154" y="477"/>
                  <a:pt x="154" y="477"/>
                </a:cubicBezTo>
                <a:cubicBezTo>
                  <a:pt x="217" y="477"/>
                  <a:pt x="217" y="477"/>
                  <a:pt x="217" y="477"/>
                </a:cubicBezTo>
                <a:cubicBezTo>
                  <a:pt x="217" y="453"/>
                  <a:pt x="217" y="453"/>
                  <a:pt x="217" y="453"/>
                </a:cubicBezTo>
                <a:cubicBezTo>
                  <a:pt x="154" y="453"/>
                  <a:pt x="154" y="453"/>
                  <a:pt x="154" y="453"/>
                </a:cubicBezTo>
                <a:cubicBezTo>
                  <a:pt x="154" y="423"/>
                  <a:pt x="154" y="423"/>
                  <a:pt x="154" y="423"/>
                </a:cubicBezTo>
                <a:cubicBezTo>
                  <a:pt x="206" y="423"/>
                  <a:pt x="206" y="423"/>
                  <a:pt x="206" y="423"/>
                </a:cubicBezTo>
                <a:cubicBezTo>
                  <a:pt x="130" y="309"/>
                  <a:pt x="130" y="309"/>
                  <a:pt x="130" y="309"/>
                </a:cubicBezTo>
                <a:cubicBezTo>
                  <a:pt x="176" y="309"/>
                  <a:pt x="176" y="309"/>
                  <a:pt x="176" y="309"/>
                </a:cubicBezTo>
                <a:cubicBezTo>
                  <a:pt x="237" y="406"/>
                  <a:pt x="237" y="406"/>
                  <a:pt x="237" y="406"/>
                </a:cubicBezTo>
                <a:cubicBezTo>
                  <a:pt x="297" y="309"/>
                  <a:pt x="297" y="309"/>
                  <a:pt x="297" y="309"/>
                </a:cubicBezTo>
                <a:cubicBezTo>
                  <a:pt x="344" y="309"/>
                  <a:pt x="344" y="309"/>
                  <a:pt x="344" y="309"/>
                </a:cubicBezTo>
                <a:cubicBezTo>
                  <a:pt x="268" y="423"/>
                  <a:pt x="268" y="423"/>
                  <a:pt x="268" y="423"/>
                </a:cubicBezTo>
                <a:lnTo>
                  <a:pt x="320" y="423"/>
                </a:lnTo>
                <a:close/>
                <a:moveTo>
                  <a:pt x="554" y="330"/>
                </a:moveTo>
                <a:cubicBezTo>
                  <a:pt x="495" y="330"/>
                  <a:pt x="495" y="330"/>
                  <a:pt x="495" y="330"/>
                </a:cubicBezTo>
                <a:cubicBezTo>
                  <a:pt x="560" y="396"/>
                  <a:pt x="560" y="396"/>
                  <a:pt x="560" y="396"/>
                </a:cubicBezTo>
                <a:cubicBezTo>
                  <a:pt x="472" y="396"/>
                  <a:pt x="472" y="396"/>
                  <a:pt x="472" y="396"/>
                </a:cubicBezTo>
                <a:cubicBezTo>
                  <a:pt x="462" y="275"/>
                  <a:pt x="360" y="180"/>
                  <a:pt x="237" y="180"/>
                </a:cubicBezTo>
                <a:cubicBezTo>
                  <a:pt x="106" y="180"/>
                  <a:pt x="0" y="285"/>
                  <a:pt x="0" y="416"/>
                </a:cubicBezTo>
                <a:cubicBezTo>
                  <a:pt x="0" y="546"/>
                  <a:pt x="106" y="652"/>
                  <a:pt x="237" y="652"/>
                </a:cubicBezTo>
                <a:cubicBezTo>
                  <a:pt x="360" y="652"/>
                  <a:pt x="462" y="557"/>
                  <a:pt x="472" y="436"/>
                </a:cubicBezTo>
                <a:cubicBezTo>
                  <a:pt x="560" y="436"/>
                  <a:pt x="560" y="436"/>
                  <a:pt x="560" y="436"/>
                </a:cubicBezTo>
                <a:cubicBezTo>
                  <a:pt x="495" y="501"/>
                  <a:pt x="495" y="501"/>
                  <a:pt x="495" y="501"/>
                </a:cubicBezTo>
                <a:cubicBezTo>
                  <a:pt x="554" y="501"/>
                  <a:pt x="554" y="501"/>
                  <a:pt x="554" y="501"/>
                </a:cubicBezTo>
                <a:cubicBezTo>
                  <a:pt x="639" y="416"/>
                  <a:pt x="639" y="416"/>
                  <a:pt x="639" y="416"/>
                </a:cubicBezTo>
                <a:lnTo>
                  <a:pt x="554" y="330"/>
                </a:lnTo>
                <a:close/>
                <a:moveTo>
                  <a:pt x="237" y="617"/>
                </a:moveTo>
                <a:cubicBezTo>
                  <a:pt x="126" y="617"/>
                  <a:pt x="36" y="527"/>
                  <a:pt x="36" y="416"/>
                </a:cubicBezTo>
                <a:cubicBezTo>
                  <a:pt x="36" y="305"/>
                  <a:pt x="126" y="215"/>
                  <a:pt x="237" y="215"/>
                </a:cubicBezTo>
                <a:cubicBezTo>
                  <a:pt x="347" y="215"/>
                  <a:pt x="437" y="305"/>
                  <a:pt x="437" y="416"/>
                </a:cubicBezTo>
                <a:cubicBezTo>
                  <a:pt x="437" y="527"/>
                  <a:pt x="347" y="617"/>
                  <a:pt x="237" y="617"/>
                </a:cubicBezTo>
                <a:close/>
                <a:moveTo>
                  <a:pt x="999" y="330"/>
                </a:moveTo>
                <a:cubicBezTo>
                  <a:pt x="1069" y="330"/>
                  <a:pt x="1126" y="387"/>
                  <a:pt x="1132" y="458"/>
                </a:cubicBezTo>
                <a:cubicBezTo>
                  <a:pt x="1132" y="832"/>
                  <a:pt x="1132" y="832"/>
                  <a:pt x="1132" y="832"/>
                </a:cubicBezTo>
                <a:cubicBezTo>
                  <a:pt x="1055" y="832"/>
                  <a:pt x="1055" y="832"/>
                  <a:pt x="1055" y="832"/>
                </a:cubicBezTo>
                <a:cubicBezTo>
                  <a:pt x="1055" y="474"/>
                  <a:pt x="1055" y="474"/>
                  <a:pt x="1055" y="474"/>
                </a:cubicBezTo>
                <a:cubicBezTo>
                  <a:pt x="1037" y="474"/>
                  <a:pt x="1037" y="474"/>
                  <a:pt x="1037" y="474"/>
                </a:cubicBezTo>
                <a:cubicBezTo>
                  <a:pt x="1037" y="832"/>
                  <a:pt x="1037" y="832"/>
                  <a:pt x="1037" y="832"/>
                </a:cubicBezTo>
                <a:cubicBezTo>
                  <a:pt x="735" y="832"/>
                  <a:pt x="735" y="832"/>
                  <a:pt x="735" y="832"/>
                </a:cubicBezTo>
                <a:cubicBezTo>
                  <a:pt x="735" y="474"/>
                  <a:pt x="735" y="474"/>
                  <a:pt x="735" y="474"/>
                </a:cubicBezTo>
                <a:cubicBezTo>
                  <a:pt x="717" y="474"/>
                  <a:pt x="717" y="474"/>
                  <a:pt x="717" y="474"/>
                </a:cubicBezTo>
                <a:cubicBezTo>
                  <a:pt x="717" y="832"/>
                  <a:pt x="717" y="832"/>
                  <a:pt x="717" y="832"/>
                </a:cubicBezTo>
                <a:cubicBezTo>
                  <a:pt x="641" y="832"/>
                  <a:pt x="641" y="832"/>
                  <a:pt x="641" y="832"/>
                </a:cubicBezTo>
                <a:cubicBezTo>
                  <a:pt x="641" y="458"/>
                  <a:pt x="641" y="458"/>
                  <a:pt x="641" y="458"/>
                </a:cubicBezTo>
                <a:cubicBezTo>
                  <a:pt x="646" y="387"/>
                  <a:pt x="703" y="330"/>
                  <a:pt x="774" y="330"/>
                </a:cubicBezTo>
                <a:cubicBezTo>
                  <a:pt x="842" y="330"/>
                  <a:pt x="842" y="330"/>
                  <a:pt x="842" y="330"/>
                </a:cubicBezTo>
                <a:cubicBezTo>
                  <a:pt x="879" y="395"/>
                  <a:pt x="879" y="395"/>
                  <a:pt x="879" y="395"/>
                </a:cubicBezTo>
                <a:cubicBezTo>
                  <a:pt x="831" y="567"/>
                  <a:pt x="831" y="567"/>
                  <a:pt x="831" y="567"/>
                </a:cubicBezTo>
                <a:cubicBezTo>
                  <a:pt x="886" y="626"/>
                  <a:pt x="886" y="626"/>
                  <a:pt x="886" y="626"/>
                </a:cubicBezTo>
                <a:cubicBezTo>
                  <a:pt x="942" y="567"/>
                  <a:pt x="942" y="567"/>
                  <a:pt x="942" y="567"/>
                </a:cubicBezTo>
                <a:cubicBezTo>
                  <a:pt x="894" y="395"/>
                  <a:pt x="894" y="395"/>
                  <a:pt x="894" y="395"/>
                </a:cubicBezTo>
                <a:cubicBezTo>
                  <a:pt x="931" y="330"/>
                  <a:pt x="931" y="330"/>
                  <a:pt x="931" y="330"/>
                </a:cubicBezTo>
                <a:cubicBezTo>
                  <a:pt x="999" y="330"/>
                  <a:pt x="999" y="330"/>
                  <a:pt x="999" y="330"/>
                </a:cubicBezTo>
                <a:moveTo>
                  <a:pt x="886" y="0"/>
                </a:moveTo>
                <a:cubicBezTo>
                  <a:pt x="968" y="0"/>
                  <a:pt x="1034" y="66"/>
                  <a:pt x="1034" y="148"/>
                </a:cubicBezTo>
                <a:cubicBezTo>
                  <a:pt x="1034" y="230"/>
                  <a:pt x="968" y="296"/>
                  <a:pt x="886" y="296"/>
                </a:cubicBezTo>
                <a:cubicBezTo>
                  <a:pt x="805" y="296"/>
                  <a:pt x="739" y="230"/>
                  <a:pt x="739" y="148"/>
                </a:cubicBezTo>
                <a:cubicBezTo>
                  <a:pt x="739" y="66"/>
                  <a:pt x="805" y="0"/>
                  <a:pt x="886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E88D98E-AB04-C207-C739-484A03F7AA75}"/>
              </a:ext>
            </a:extLst>
          </p:cNvPr>
          <p:cNvSpPr txBox="1"/>
          <p:nvPr/>
        </p:nvSpPr>
        <p:spPr>
          <a:xfrm>
            <a:off x="6047296" y="1729430"/>
            <a:ext cx="6755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給与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587ECEF-C451-2B7D-58CD-D4A53DB11F2A}"/>
              </a:ext>
            </a:extLst>
          </p:cNvPr>
          <p:cNvSpPr txBox="1"/>
          <p:nvPr/>
        </p:nvSpPr>
        <p:spPr>
          <a:xfrm>
            <a:off x="6910647" y="1652486"/>
            <a:ext cx="793464" cy="52322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人事諸届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・照会</a:t>
            </a:r>
          </a:p>
        </p:txBody>
      </p:sp>
      <p:sp>
        <p:nvSpPr>
          <p:cNvPr id="67" name="Freeform 6">
            <a:extLst>
              <a:ext uri="{FF2B5EF4-FFF2-40B4-BE49-F238E27FC236}">
                <a16:creationId xmlns:a16="http://schemas.microsoft.com/office/drawing/2014/main" id="{86C76B5F-362D-8296-9F7C-C0A20502DBEB}"/>
              </a:ext>
            </a:extLst>
          </p:cNvPr>
          <p:cNvSpPr>
            <a:spLocks noEditPoints="1"/>
          </p:cNvSpPr>
          <p:nvPr/>
        </p:nvSpPr>
        <p:spPr bwMode="auto">
          <a:xfrm>
            <a:off x="7130149" y="2504149"/>
            <a:ext cx="384175" cy="365125"/>
          </a:xfrm>
          <a:custGeom>
            <a:avLst/>
            <a:gdLst>
              <a:gd name="T0" fmla="*/ 323 w 403"/>
              <a:gd name="T1" fmla="*/ 382 h 382"/>
              <a:gd name="T2" fmla="*/ 76 w 403"/>
              <a:gd name="T3" fmla="*/ 378 h 382"/>
              <a:gd name="T4" fmla="*/ 79 w 403"/>
              <a:gd name="T5" fmla="*/ 364 h 382"/>
              <a:gd name="T6" fmla="*/ 327 w 403"/>
              <a:gd name="T7" fmla="*/ 368 h 382"/>
              <a:gd name="T8" fmla="*/ 315 w 403"/>
              <a:gd name="T9" fmla="*/ 370 h 382"/>
              <a:gd name="T10" fmla="*/ 296 w 403"/>
              <a:gd name="T11" fmla="*/ 376 h 382"/>
              <a:gd name="T12" fmla="*/ 315 w 403"/>
              <a:gd name="T13" fmla="*/ 370 h 382"/>
              <a:gd name="T14" fmla="*/ 266 w 403"/>
              <a:gd name="T15" fmla="*/ 370 h 382"/>
              <a:gd name="T16" fmla="*/ 285 w 403"/>
              <a:gd name="T17" fmla="*/ 376 h 382"/>
              <a:gd name="T18" fmla="*/ 326 w 403"/>
              <a:gd name="T19" fmla="*/ 227 h 382"/>
              <a:gd name="T20" fmla="*/ 84 w 403"/>
              <a:gd name="T21" fmla="*/ 220 h 382"/>
              <a:gd name="T22" fmla="*/ 77 w 403"/>
              <a:gd name="T23" fmla="*/ 349 h 382"/>
              <a:gd name="T24" fmla="*/ 318 w 403"/>
              <a:gd name="T25" fmla="*/ 356 h 382"/>
              <a:gd name="T26" fmla="*/ 326 w 403"/>
              <a:gd name="T27" fmla="*/ 227 h 382"/>
              <a:gd name="T28" fmla="*/ 128 w 403"/>
              <a:gd name="T29" fmla="*/ 74 h 382"/>
              <a:gd name="T30" fmla="*/ 275 w 403"/>
              <a:gd name="T31" fmla="*/ 74 h 382"/>
              <a:gd name="T32" fmla="*/ 177 w 403"/>
              <a:gd name="T33" fmla="*/ 161 h 382"/>
              <a:gd name="T34" fmla="*/ 55 w 403"/>
              <a:gd name="T35" fmla="*/ 208 h 382"/>
              <a:gd name="T36" fmla="*/ 47 w 403"/>
              <a:gd name="T37" fmla="*/ 355 h 382"/>
              <a:gd name="T38" fmla="*/ 69 w 403"/>
              <a:gd name="T39" fmla="*/ 349 h 382"/>
              <a:gd name="T40" fmla="*/ 52 w 403"/>
              <a:gd name="T41" fmla="*/ 296 h 382"/>
              <a:gd name="T42" fmla="*/ 69 w 403"/>
              <a:gd name="T43" fmla="*/ 285 h 382"/>
              <a:gd name="T44" fmla="*/ 84 w 403"/>
              <a:gd name="T45" fmla="*/ 212 h 382"/>
              <a:gd name="T46" fmla="*/ 193 w 403"/>
              <a:gd name="T47" fmla="*/ 197 h 382"/>
              <a:gd name="T48" fmla="*/ 392 w 403"/>
              <a:gd name="T49" fmla="*/ 306 h 382"/>
              <a:gd name="T50" fmla="*/ 275 w 403"/>
              <a:gd name="T51" fmla="*/ 161 h 382"/>
              <a:gd name="T52" fmla="*/ 210 w 403"/>
              <a:gd name="T53" fmla="*/ 197 h 382"/>
              <a:gd name="T54" fmla="*/ 318 w 403"/>
              <a:gd name="T55" fmla="*/ 212 h 382"/>
              <a:gd name="T56" fmla="*/ 334 w 403"/>
              <a:gd name="T57" fmla="*/ 285 h 382"/>
              <a:gd name="T58" fmla="*/ 351 w 403"/>
              <a:gd name="T59" fmla="*/ 296 h 382"/>
              <a:gd name="T60" fmla="*/ 334 w 403"/>
              <a:gd name="T61" fmla="*/ 349 h 382"/>
              <a:gd name="T62" fmla="*/ 355 w 403"/>
              <a:gd name="T63" fmla="*/ 355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3" h="382">
                <a:moveTo>
                  <a:pt x="327" y="378"/>
                </a:moveTo>
                <a:cubicBezTo>
                  <a:pt x="327" y="380"/>
                  <a:pt x="325" y="382"/>
                  <a:pt x="323" y="382"/>
                </a:cubicBezTo>
                <a:cubicBezTo>
                  <a:pt x="79" y="382"/>
                  <a:pt x="79" y="382"/>
                  <a:pt x="79" y="382"/>
                </a:cubicBezTo>
                <a:cubicBezTo>
                  <a:pt x="77" y="382"/>
                  <a:pt x="76" y="380"/>
                  <a:pt x="76" y="378"/>
                </a:cubicBezTo>
                <a:cubicBezTo>
                  <a:pt x="76" y="368"/>
                  <a:pt x="76" y="368"/>
                  <a:pt x="76" y="368"/>
                </a:cubicBezTo>
                <a:cubicBezTo>
                  <a:pt x="76" y="366"/>
                  <a:pt x="77" y="364"/>
                  <a:pt x="79" y="364"/>
                </a:cubicBezTo>
                <a:cubicBezTo>
                  <a:pt x="323" y="364"/>
                  <a:pt x="323" y="364"/>
                  <a:pt x="323" y="364"/>
                </a:cubicBezTo>
                <a:cubicBezTo>
                  <a:pt x="325" y="364"/>
                  <a:pt x="327" y="366"/>
                  <a:pt x="327" y="368"/>
                </a:cubicBezTo>
                <a:lnTo>
                  <a:pt x="327" y="378"/>
                </a:lnTo>
                <a:close/>
                <a:moveTo>
                  <a:pt x="315" y="370"/>
                </a:moveTo>
                <a:cubicBezTo>
                  <a:pt x="296" y="370"/>
                  <a:pt x="296" y="370"/>
                  <a:pt x="296" y="370"/>
                </a:cubicBezTo>
                <a:cubicBezTo>
                  <a:pt x="296" y="376"/>
                  <a:pt x="296" y="376"/>
                  <a:pt x="296" y="376"/>
                </a:cubicBezTo>
                <a:cubicBezTo>
                  <a:pt x="315" y="376"/>
                  <a:pt x="315" y="376"/>
                  <a:pt x="315" y="376"/>
                </a:cubicBezTo>
                <a:lnTo>
                  <a:pt x="315" y="370"/>
                </a:lnTo>
                <a:close/>
                <a:moveTo>
                  <a:pt x="285" y="370"/>
                </a:moveTo>
                <a:cubicBezTo>
                  <a:pt x="266" y="370"/>
                  <a:pt x="266" y="370"/>
                  <a:pt x="266" y="370"/>
                </a:cubicBezTo>
                <a:cubicBezTo>
                  <a:pt x="266" y="376"/>
                  <a:pt x="266" y="376"/>
                  <a:pt x="266" y="376"/>
                </a:cubicBezTo>
                <a:cubicBezTo>
                  <a:pt x="285" y="376"/>
                  <a:pt x="285" y="376"/>
                  <a:pt x="285" y="376"/>
                </a:cubicBezTo>
                <a:lnTo>
                  <a:pt x="285" y="370"/>
                </a:lnTo>
                <a:close/>
                <a:moveTo>
                  <a:pt x="326" y="227"/>
                </a:moveTo>
                <a:cubicBezTo>
                  <a:pt x="326" y="223"/>
                  <a:pt x="322" y="220"/>
                  <a:pt x="318" y="220"/>
                </a:cubicBezTo>
                <a:cubicBezTo>
                  <a:pt x="84" y="220"/>
                  <a:pt x="84" y="220"/>
                  <a:pt x="84" y="220"/>
                </a:cubicBezTo>
                <a:cubicBezTo>
                  <a:pt x="80" y="220"/>
                  <a:pt x="77" y="223"/>
                  <a:pt x="77" y="227"/>
                </a:cubicBezTo>
                <a:cubicBezTo>
                  <a:pt x="77" y="349"/>
                  <a:pt x="77" y="349"/>
                  <a:pt x="77" y="349"/>
                </a:cubicBezTo>
                <a:cubicBezTo>
                  <a:pt x="77" y="353"/>
                  <a:pt x="80" y="356"/>
                  <a:pt x="84" y="356"/>
                </a:cubicBezTo>
                <a:cubicBezTo>
                  <a:pt x="318" y="356"/>
                  <a:pt x="318" y="356"/>
                  <a:pt x="318" y="356"/>
                </a:cubicBezTo>
                <a:cubicBezTo>
                  <a:pt x="322" y="356"/>
                  <a:pt x="326" y="353"/>
                  <a:pt x="326" y="349"/>
                </a:cubicBezTo>
                <a:lnTo>
                  <a:pt x="326" y="227"/>
                </a:lnTo>
                <a:close/>
                <a:moveTo>
                  <a:pt x="201" y="0"/>
                </a:moveTo>
                <a:cubicBezTo>
                  <a:pt x="161" y="0"/>
                  <a:pt x="128" y="33"/>
                  <a:pt x="128" y="74"/>
                </a:cubicBezTo>
                <a:cubicBezTo>
                  <a:pt x="128" y="114"/>
                  <a:pt x="161" y="147"/>
                  <a:pt x="201" y="147"/>
                </a:cubicBezTo>
                <a:cubicBezTo>
                  <a:pt x="242" y="147"/>
                  <a:pt x="275" y="114"/>
                  <a:pt x="275" y="74"/>
                </a:cubicBezTo>
                <a:cubicBezTo>
                  <a:pt x="275" y="33"/>
                  <a:pt x="242" y="0"/>
                  <a:pt x="201" y="0"/>
                </a:cubicBezTo>
                <a:close/>
                <a:moveTo>
                  <a:pt x="177" y="161"/>
                </a:moveTo>
                <a:cubicBezTo>
                  <a:pt x="128" y="161"/>
                  <a:pt x="128" y="161"/>
                  <a:pt x="128" y="161"/>
                </a:cubicBezTo>
                <a:cubicBezTo>
                  <a:pt x="88" y="161"/>
                  <a:pt x="70" y="177"/>
                  <a:pt x="55" y="208"/>
                </a:cubicBezTo>
                <a:cubicBezTo>
                  <a:pt x="41" y="239"/>
                  <a:pt x="25" y="274"/>
                  <a:pt x="11" y="306"/>
                </a:cubicBezTo>
                <a:cubicBezTo>
                  <a:pt x="0" y="332"/>
                  <a:pt x="21" y="359"/>
                  <a:pt x="47" y="355"/>
                </a:cubicBezTo>
                <a:cubicBezTo>
                  <a:pt x="55" y="354"/>
                  <a:pt x="63" y="353"/>
                  <a:pt x="70" y="352"/>
                </a:cubicBezTo>
                <a:cubicBezTo>
                  <a:pt x="69" y="351"/>
                  <a:pt x="69" y="350"/>
                  <a:pt x="69" y="349"/>
                </a:cubicBezTo>
                <a:cubicBezTo>
                  <a:pt x="69" y="293"/>
                  <a:pt x="69" y="293"/>
                  <a:pt x="69" y="293"/>
                </a:cubicBezTo>
                <a:cubicBezTo>
                  <a:pt x="52" y="296"/>
                  <a:pt x="52" y="296"/>
                  <a:pt x="52" y="296"/>
                </a:cubicBezTo>
                <a:cubicBezTo>
                  <a:pt x="51" y="288"/>
                  <a:pt x="51" y="288"/>
                  <a:pt x="51" y="288"/>
                </a:cubicBezTo>
                <a:cubicBezTo>
                  <a:pt x="69" y="285"/>
                  <a:pt x="69" y="285"/>
                  <a:pt x="69" y="285"/>
                </a:cubicBezTo>
                <a:cubicBezTo>
                  <a:pt x="69" y="227"/>
                  <a:pt x="69" y="227"/>
                  <a:pt x="69" y="227"/>
                </a:cubicBezTo>
                <a:cubicBezTo>
                  <a:pt x="69" y="219"/>
                  <a:pt x="76" y="212"/>
                  <a:pt x="84" y="212"/>
                </a:cubicBezTo>
                <a:cubicBezTo>
                  <a:pt x="187" y="212"/>
                  <a:pt x="187" y="212"/>
                  <a:pt x="187" y="212"/>
                </a:cubicBezTo>
                <a:cubicBezTo>
                  <a:pt x="193" y="197"/>
                  <a:pt x="193" y="197"/>
                  <a:pt x="193" y="197"/>
                </a:cubicBezTo>
                <a:lnTo>
                  <a:pt x="177" y="161"/>
                </a:lnTo>
                <a:close/>
                <a:moveTo>
                  <a:pt x="392" y="306"/>
                </a:moveTo>
                <a:cubicBezTo>
                  <a:pt x="378" y="274"/>
                  <a:pt x="362" y="239"/>
                  <a:pt x="347" y="208"/>
                </a:cubicBezTo>
                <a:cubicBezTo>
                  <a:pt x="333" y="177"/>
                  <a:pt x="315" y="161"/>
                  <a:pt x="275" y="161"/>
                </a:cubicBezTo>
                <a:cubicBezTo>
                  <a:pt x="226" y="161"/>
                  <a:pt x="226" y="161"/>
                  <a:pt x="226" y="161"/>
                </a:cubicBezTo>
                <a:cubicBezTo>
                  <a:pt x="210" y="197"/>
                  <a:pt x="210" y="197"/>
                  <a:pt x="210" y="197"/>
                </a:cubicBezTo>
                <a:cubicBezTo>
                  <a:pt x="215" y="212"/>
                  <a:pt x="215" y="212"/>
                  <a:pt x="215" y="212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27" y="212"/>
                  <a:pt x="334" y="219"/>
                  <a:pt x="334" y="227"/>
                </a:cubicBezTo>
                <a:cubicBezTo>
                  <a:pt x="334" y="285"/>
                  <a:pt x="334" y="285"/>
                  <a:pt x="334" y="285"/>
                </a:cubicBezTo>
                <a:cubicBezTo>
                  <a:pt x="352" y="288"/>
                  <a:pt x="352" y="288"/>
                  <a:pt x="352" y="288"/>
                </a:cubicBezTo>
                <a:cubicBezTo>
                  <a:pt x="351" y="296"/>
                  <a:pt x="351" y="296"/>
                  <a:pt x="351" y="296"/>
                </a:cubicBezTo>
                <a:cubicBezTo>
                  <a:pt x="334" y="293"/>
                  <a:pt x="334" y="293"/>
                  <a:pt x="334" y="293"/>
                </a:cubicBezTo>
                <a:cubicBezTo>
                  <a:pt x="334" y="349"/>
                  <a:pt x="334" y="349"/>
                  <a:pt x="334" y="349"/>
                </a:cubicBezTo>
                <a:cubicBezTo>
                  <a:pt x="334" y="350"/>
                  <a:pt x="333" y="351"/>
                  <a:pt x="333" y="352"/>
                </a:cubicBezTo>
                <a:cubicBezTo>
                  <a:pt x="340" y="353"/>
                  <a:pt x="348" y="354"/>
                  <a:pt x="355" y="355"/>
                </a:cubicBezTo>
                <a:cubicBezTo>
                  <a:pt x="382" y="359"/>
                  <a:pt x="403" y="332"/>
                  <a:pt x="392" y="3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31AB21E-C873-D94A-AD6D-53A498645C91}"/>
              </a:ext>
            </a:extLst>
          </p:cNvPr>
          <p:cNvSpPr txBox="1"/>
          <p:nvPr/>
        </p:nvSpPr>
        <p:spPr>
          <a:xfrm>
            <a:off x="7872896" y="1729430"/>
            <a:ext cx="68897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dirty="0">
                <a:solidFill>
                  <a:prstClr val="white"/>
                </a:solidFill>
              </a:rPr>
              <a:t>勤怠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Freeform 13">
            <a:extLst>
              <a:ext uri="{FF2B5EF4-FFF2-40B4-BE49-F238E27FC236}">
                <a16:creationId xmlns:a16="http://schemas.microsoft.com/office/drawing/2014/main" id="{4E44CBB8-25B2-AABA-E387-D5ECD7C9CB5F}"/>
              </a:ext>
            </a:extLst>
          </p:cNvPr>
          <p:cNvSpPr>
            <a:spLocks noEditPoints="1"/>
          </p:cNvSpPr>
          <p:nvPr/>
        </p:nvSpPr>
        <p:spPr bwMode="auto">
          <a:xfrm>
            <a:off x="7981516" y="2463738"/>
            <a:ext cx="442912" cy="395288"/>
          </a:xfrm>
          <a:custGeom>
            <a:avLst/>
            <a:gdLst>
              <a:gd name="T0" fmla="*/ 336 w 466"/>
              <a:gd name="T1" fmla="*/ 261 h 416"/>
              <a:gd name="T2" fmla="*/ 336 w 466"/>
              <a:gd name="T3" fmla="*/ 0 h 416"/>
              <a:gd name="T4" fmla="*/ 336 w 466"/>
              <a:gd name="T5" fmla="*/ 15 h 416"/>
              <a:gd name="T6" fmla="*/ 336 w 466"/>
              <a:gd name="T7" fmla="*/ 246 h 416"/>
              <a:gd name="T8" fmla="*/ 336 w 466"/>
              <a:gd name="T9" fmla="*/ 15 h 416"/>
              <a:gd name="T10" fmla="*/ 394 w 466"/>
              <a:gd name="T11" fmla="*/ 64 h 416"/>
              <a:gd name="T12" fmla="*/ 336 w 466"/>
              <a:gd name="T13" fmla="*/ 117 h 416"/>
              <a:gd name="T14" fmla="*/ 298 w 466"/>
              <a:gd name="T15" fmla="*/ 80 h 416"/>
              <a:gd name="T16" fmla="*/ 286 w 466"/>
              <a:gd name="T17" fmla="*/ 93 h 416"/>
              <a:gd name="T18" fmla="*/ 322 w 466"/>
              <a:gd name="T19" fmla="*/ 130 h 416"/>
              <a:gd name="T20" fmla="*/ 349 w 466"/>
              <a:gd name="T21" fmla="*/ 130 h 416"/>
              <a:gd name="T22" fmla="*/ 402 w 466"/>
              <a:gd name="T23" fmla="*/ 72 h 416"/>
              <a:gd name="T24" fmla="*/ 342 w 466"/>
              <a:gd name="T25" fmla="*/ 130 h 416"/>
              <a:gd name="T26" fmla="*/ 329 w 466"/>
              <a:gd name="T27" fmla="*/ 130 h 416"/>
              <a:gd name="T28" fmla="*/ 342 w 466"/>
              <a:gd name="T29" fmla="*/ 130 h 416"/>
              <a:gd name="T30" fmla="*/ 164 w 466"/>
              <a:gd name="T31" fmla="*/ 185 h 416"/>
              <a:gd name="T32" fmla="*/ 44 w 466"/>
              <a:gd name="T33" fmla="*/ 185 h 416"/>
              <a:gd name="T34" fmla="*/ 233 w 466"/>
              <a:gd name="T35" fmla="*/ 384 h 416"/>
              <a:gd name="T36" fmla="*/ 186 w 466"/>
              <a:gd name="T37" fmla="*/ 390 h 416"/>
              <a:gd name="T38" fmla="*/ 186 w 466"/>
              <a:gd name="T39" fmla="*/ 405 h 416"/>
              <a:gd name="T40" fmla="*/ 208 w 466"/>
              <a:gd name="T41" fmla="*/ 416 h 416"/>
              <a:gd name="T42" fmla="*/ 224 w 466"/>
              <a:gd name="T43" fmla="*/ 405 h 416"/>
              <a:gd name="T44" fmla="*/ 397 w 466"/>
              <a:gd name="T45" fmla="*/ 416 h 416"/>
              <a:gd name="T46" fmla="*/ 412 w 466"/>
              <a:gd name="T47" fmla="*/ 405 h 416"/>
              <a:gd name="T48" fmla="*/ 446 w 466"/>
              <a:gd name="T49" fmla="*/ 397 h 416"/>
              <a:gd name="T50" fmla="*/ 347 w 466"/>
              <a:gd name="T51" fmla="*/ 390 h 416"/>
              <a:gd name="T52" fmla="*/ 379 w 466"/>
              <a:gd name="T53" fmla="*/ 290 h 416"/>
              <a:gd name="T54" fmla="*/ 338 w 466"/>
              <a:gd name="T55" fmla="*/ 380 h 416"/>
              <a:gd name="T56" fmla="*/ 233 w 466"/>
              <a:gd name="T57" fmla="*/ 384 h 416"/>
              <a:gd name="T58" fmla="*/ 16 w 466"/>
              <a:gd name="T59" fmla="*/ 308 h 416"/>
              <a:gd name="T60" fmla="*/ 1 w 466"/>
              <a:gd name="T61" fmla="*/ 309 h 416"/>
              <a:gd name="T62" fmla="*/ 22 w 466"/>
              <a:gd name="T63" fmla="*/ 416 h 416"/>
              <a:gd name="T64" fmla="*/ 159 w 466"/>
              <a:gd name="T65" fmla="*/ 344 h 416"/>
              <a:gd name="T66" fmla="*/ 201 w 466"/>
              <a:gd name="T67" fmla="*/ 366 h 416"/>
              <a:gd name="T68" fmla="*/ 290 w 466"/>
              <a:gd name="T69" fmla="*/ 345 h 416"/>
              <a:gd name="T70" fmla="*/ 207 w 466"/>
              <a:gd name="T71" fmla="*/ 323 h 416"/>
              <a:gd name="T72" fmla="*/ 92 w 466"/>
              <a:gd name="T73" fmla="*/ 259 h 416"/>
              <a:gd name="T74" fmla="*/ 40 w 466"/>
              <a:gd name="T75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6" h="416">
                <a:moveTo>
                  <a:pt x="466" y="130"/>
                </a:moveTo>
                <a:cubicBezTo>
                  <a:pt x="466" y="202"/>
                  <a:pt x="408" y="261"/>
                  <a:pt x="336" y="261"/>
                </a:cubicBezTo>
                <a:cubicBezTo>
                  <a:pt x="263" y="261"/>
                  <a:pt x="205" y="202"/>
                  <a:pt x="205" y="130"/>
                </a:cubicBezTo>
                <a:cubicBezTo>
                  <a:pt x="205" y="58"/>
                  <a:pt x="263" y="0"/>
                  <a:pt x="336" y="0"/>
                </a:cubicBezTo>
                <a:cubicBezTo>
                  <a:pt x="408" y="0"/>
                  <a:pt x="466" y="58"/>
                  <a:pt x="466" y="130"/>
                </a:cubicBezTo>
                <a:close/>
                <a:moveTo>
                  <a:pt x="336" y="15"/>
                </a:moveTo>
                <a:cubicBezTo>
                  <a:pt x="272" y="15"/>
                  <a:pt x="220" y="67"/>
                  <a:pt x="220" y="130"/>
                </a:cubicBezTo>
                <a:cubicBezTo>
                  <a:pt x="220" y="194"/>
                  <a:pt x="272" y="246"/>
                  <a:pt x="336" y="246"/>
                </a:cubicBezTo>
                <a:cubicBezTo>
                  <a:pt x="399" y="246"/>
                  <a:pt x="451" y="194"/>
                  <a:pt x="451" y="130"/>
                </a:cubicBezTo>
                <a:cubicBezTo>
                  <a:pt x="451" y="67"/>
                  <a:pt x="399" y="15"/>
                  <a:pt x="336" y="15"/>
                </a:cubicBezTo>
                <a:close/>
                <a:moveTo>
                  <a:pt x="402" y="64"/>
                </a:moveTo>
                <a:cubicBezTo>
                  <a:pt x="400" y="62"/>
                  <a:pt x="397" y="62"/>
                  <a:pt x="394" y="64"/>
                </a:cubicBezTo>
                <a:cubicBezTo>
                  <a:pt x="341" y="118"/>
                  <a:pt x="341" y="118"/>
                  <a:pt x="341" y="118"/>
                </a:cubicBezTo>
                <a:cubicBezTo>
                  <a:pt x="339" y="117"/>
                  <a:pt x="337" y="117"/>
                  <a:pt x="336" y="117"/>
                </a:cubicBezTo>
                <a:cubicBezTo>
                  <a:pt x="335" y="117"/>
                  <a:pt x="335" y="117"/>
                  <a:pt x="334" y="117"/>
                </a:cubicBezTo>
                <a:cubicBezTo>
                  <a:pt x="298" y="80"/>
                  <a:pt x="298" y="80"/>
                  <a:pt x="298" y="80"/>
                </a:cubicBezTo>
                <a:cubicBezTo>
                  <a:pt x="294" y="77"/>
                  <a:pt x="289" y="77"/>
                  <a:pt x="286" y="80"/>
                </a:cubicBezTo>
                <a:cubicBezTo>
                  <a:pt x="282" y="84"/>
                  <a:pt x="282" y="89"/>
                  <a:pt x="286" y="93"/>
                </a:cubicBezTo>
                <a:cubicBezTo>
                  <a:pt x="322" y="129"/>
                  <a:pt x="322" y="129"/>
                  <a:pt x="322" y="129"/>
                </a:cubicBezTo>
                <a:cubicBezTo>
                  <a:pt x="322" y="130"/>
                  <a:pt x="322" y="130"/>
                  <a:pt x="322" y="130"/>
                </a:cubicBezTo>
                <a:cubicBezTo>
                  <a:pt x="322" y="138"/>
                  <a:pt x="328" y="144"/>
                  <a:pt x="336" y="144"/>
                </a:cubicBezTo>
                <a:cubicBezTo>
                  <a:pt x="343" y="144"/>
                  <a:pt x="349" y="138"/>
                  <a:pt x="349" y="130"/>
                </a:cubicBezTo>
                <a:cubicBezTo>
                  <a:pt x="349" y="129"/>
                  <a:pt x="349" y="127"/>
                  <a:pt x="348" y="125"/>
                </a:cubicBezTo>
                <a:cubicBezTo>
                  <a:pt x="402" y="72"/>
                  <a:pt x="402" y="72"/>
                  <a:pt x="402" y="72"/>
                </a:cubicBezTo>
                <a:cubicBezTo>
                  <a:pt x="404" y="69"/>
                  <a:pt x="404" y="66"/>
                  <a:pt x="402" y="64"/>
                </a:cubicBezTo>
                <a:close/>
                <a:moveTo>
                  <a:pt x="342" y="130"/>
                </a:moveTo>
                <a:cubicBezTo>
                  <a:pt x="342" y="134"/>
                  <a:pt x="339" y="137"/>
                  <a:pt x="336" y="137"/>
                </a:cubicBezTo>
                <a:cubicBezTo>
                  <a:pt x="332" y="137"/>
                  <a:pt x="329" y="134"/>
                  <a:pt x="329" y="130"/>
                </a:cubicBezTo>
                <a:cubicBezTo>
                  <a:pt x="329" y="127"/>
                  <a:pt x="332" y="124"/>
                  <a:pt x="336" y="124"/>
                </a:cubicBezTo>
                <a:cubicBezTo>
                  <a:pt x="339" y="124"/>
                  <a:pt x="342" y="127"/>
                  <a:pt x="342" y="130"/>
                </a:cubicBezTo>
                <a:close/>
                <a:moveTo>
                  <a:pt x="104" y="245"/>
                </a:moveTo>
                <a:cubicBezTo>
                  <a:pt x="137" y="245"/>
                  <a:pt x="164" y="218"/>
                  <a:pt x="164" y="185"/>
                </a:cubicBezTo>
                <a:cubicBezTo>
                  <a:pt x="164" y="152"/>
                  <a:pt x="137" y="125"/>
                  <a:pt x="104" y="125"/>
                </a:cubicBezTo>
                <a:cubicBezTo>
                  <a:pt x="71" y="125"/>
                  <a:pt x="44" y="152"/>
                  <a:pt x="44" y="185"/>
                </a:cubicBezTo>
                <a:cubicBezTo>
                  <a:pt x="44" y="218"/>
                  <a:pt x="71" y="245"/>
                  <a:pt x="104" y="245"/>
                </a:cubicBezTo>
                <a:close/>
                <a:moveTo>
                  <a:pt x="233" y="384"/>
                </a:moveTo>
                <a:cubicBezTo>
                  <a:pt x="259" y="390"/>
                  <a:pt x="259" y="390"/>
                  <a:pt x="259" y="390"/>
                </a:cubicBezTo>
                <a:cubicBezTo>
                  <a:pt x="186" y="390"/>
                  <a:pt x="186" y="390"/>
                  <a:pt x="186" y="390"/>
                </a:cubicBezTo>
                <a:cubicBezTo>
                  <a:pt x="181" y="390"/>
                  <a:pt x="178" y="393"/>
                  <a:pt x="178" y="397"/>
                </a:cubicBezTo>
                <a:cubicBezTo>
                  <a:pt x="178" y="402"/>
                  <a:pt x="181" y="405"/>
                  <a:pt x="186" y="405"/>
                </a:cubicBezTo>
                <a:cubicBezTo>
                  <a:pt x="208" y="405"/>
                  <a:pt x="208" y="405"/>
                  <a:pt x="208" y="405"/>
                </a:cubicBezTo>
                <a:cubicBezTo>
                  <a:pt x="208" y="416"/>
                  <a:pt x="208" y="416"/>
                  <a:pt x="208" y="416"/>
                </a:cubicBezTo>
                <a:cubicBezTo>
                  <a:pt x="224" y="416"/>
                  <a:pt x="224" y="416"/>
                  <a:pt x="224" y="416"/>
                </a:cubicBezTo>
                <a:cubicBezTo>
                  <a:pt x="224" y="405"/>
                  <a:pt x="224" y="405"/>
                  <a:pt x="224" y="405"/>
                </a:cubicBezTo>
                <a:cubicBezTo>
                  <a:pt x="397" y="405"/>
                  <a:pt x="397" y="405"/>
                  <a:pt x="397" y="405"/>
                </a:cubicBezTo>
                <a:cubicBezTo>
                  <a:pt x="397" y="416"/>
                  <a:pt x="397" y="416"/>
                  <a:pt x="397" y="416"/>
                </a:cubicBezTo>
                <a:cubicBezTo>
                  <a:pt x="412" y="416"/>
                  <a:pt x="412" y="416"/>
                  <a:pt x="412" y="416"/>
                </a:cubicBezTo>
                <a:cubicBezTo>
                  <a:pt x="412" y="405"/>
                  <a:pt x="412" y="405"/>
                  <a:pt x="412" y="405"/>
                </a:cubicBezTo>
                <a:cubicBezTo>
                  <a:pt x="439" y="405"/>
                  <a:pt x="439" y="405"/>
                  <a:pt x="439" y="405"/>
                </a:cubicBezTo>
                <a:cubicBezTo>
                  <a:pt x="443" y="405"/>
                  <a:pt x="446" y="402"/>
                  <a:pt x="446" y="397"/>
                </a:cubicBezTo>
                <a:cubicBezTo>
                  <a:pt x="446" y="393"/>
                  <a:pt x="443" y="390"/>
                  <a:pt x="439" y="390"/>
                </a:cubicBezTo>
                <a:cubicBezTo>
                  <a:pt x="347" y="390"/>
                  <a:pt x="347" y="390"/>
                  <a:pt x="347" y="390"/>
                </a:cubicBezTo>
                <a:cubicBezTo>
                  <a:pt x="347" y="382"/>
                  <a:pt x="347" y="382"/>
                  <a:pt x="347" y="382"/>
                </a:cubicBezTo>
                <a:cubicBezTo>
                  <a:pt x="379" y="290"/>
                  <a:pt x="379" y="290"/>
                  <a:pt x="379" y="290"/>
                </a:cubicBezTo>
                <a:cubicBezTo>
                  <a:pt x="370" y="287"/>
                  <a:pt x="370" y="287"/>
                  <a:pt x="370" y="287"/>
                </a:cubicBezTo>
                <a:cubicBezTo>
                  <a:pt x="338" y="380"/>
                  <a:pt x="338" y="380"/>
                  <a:pt x="338" y="380"/>
                </a:cubicBezTo>
                <a:cubicBezTo>
                  <a:pt x="233" y="380"/>
                  <a:pt x="233" y="380"/>
                  <a:pt x="233" y="380"/>
                </a:cubicBezTo>
                <a:lnTo>
                  <a:pt x="233" y="384"/>
                </a:lnTo>
                <a:close/>
                <a:moveTo>
                  <a:pt x="22" y="416"/>
                </a:moveTo>
                <a:cubicBezTo>
                  <a:pt x="16" y="308"/>
                  <a:pt x="16" y="308"/>
                  <a:pt x="16" y="308"/>
                </a:cubicBezTo>
                <a:cubicBezTo>
                  <a:pt x="16" y="304"/>
                  <a:pt x="12" y="301"/>
                  <a:pt x="8" y="301"/>
                </a:cubicBezTo>
                <a:cubicBezTo>
                  <a:pt x="4" y="301"/>
                  <a:pt x="0" y="305"/>
                  <a:pt x="1" y="309"/>
                </a:cubicBezTo>
                <a:cubicBezTo>
                  <a:pt x="7" y="416"/>
                  <a:pt x="7" y="416"/>
                  <a:pt x="7" y="416"/>
                </a:cubicBezTo>
                <a:lnTo>
                  <a:pt x="22" y="416"/>
                </a:lnTo>
                <a:close/>
                <a:moveTo>
                  <a:pt x="163" y="416"/>
                </a:moveTo>
                <a:cubicBezTo>
                  <a:pt x="159" y="344"/>
                  <a:pt x="159" y="344"/>
                  <a:pt x="159" y="344"/>
                </a:cubicBezTo>
                <a:cubicBezTo>
                  <a:pt x="190" y="363"/>
                  <a:pt x="190" y="363"/>
                  <a:pt x="190" y="363"/>
                </a:cubicBezTo>
                <a:cubicBezTo>
                  <a:pt x="193" y="365"/>
                  <a:pt x="197" y="366"/>
                  <a:pt x="201" y="366"/>
                </a:cubicBezTo>
                <a:cubicBezTo>
                  <a:pt x="268" y="366"/>
                  <a:pt x="268" y="366"/>
                  <a:pt x="268" y="366"/>
                </a:cubicBezTo>
                <a:cubicBezTo>
                  <a:pt x="280" y="366"/>
                  <a:pt x="290" y="357"/>
                  <a:pt x="290" y="345"/>
                </a:cubicBezTo>
                <a:cubicBezTo>
                  <a:pt x="290" y="333"/>
                  <a:pt x="280" y="323"/>
                  <a:pt x="268" y="323"/>
                </a:cubicBezTo>
                <a:cubicBezTo>
                  <a:pt x="207" y="323"/>
                  <a:pt x="207" y="323"/>
                  <a:pt x="207" y="323"/>
                </a:cubicBezTo>
                <a:cubicBezTo>
                  <a:pt x="146" y="285"/>
                  <a:pt x="146" y="285"/>
                  <a:pt x="146" y="285"/>
                </a:cubicBezTo>
                <a:cubicBezTo>
                  <a:pt x="134" y="268"/>
                  <a:pt x="114" y="258"/>
                  <a:pt x="92" y="259"/>
                </a:cubicBezTo>
                <a:cubicBezTo>
                  <a:pt x="59" y="261"/>
                  <a:pt x="33" y="290"/>
                  <a:pt x="35" y="324"/>
                </a:cubicBezTo>
                <a:cubicBezTo>
                  <a:pt x="40" y="416"/>
                  <a:pt x="40" y="416"/>
                  <a:pt x="40" y="416"/>
                </a:cubicBezTo>
                <a:lnTo>
                  <a:pt x="163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D435C2D1-4E2C-8143-01CD-48E39A91B44B}"/>
              </a:ext>
            </a:extLst>
          </p:cNvPr>
          <p:cNvGrpSpPr/>
          <p:nvPr/>
        </p:nvGrpSpPr>
        <p:grpSpPr>
          <a:xfrm>
            <a:off x="287524" y="3607487"/>
            <a:ext cx="2803085" cy="508529"/>
            <a:chOff x="287524" y="3607487"/>
            <a:chExt cx="2803085" cy="508529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88287FC6-7AC3-5171-123E-30BD88959734}"/>
                </a:ext>
              </a:extLst>
            </p:cNvPr>
            <p:cNvSpPr/>
            <p:nvPr/>
          </p:nvSpPr>
          <p:spPr>
            <a:xfrm>
              <a:off x="287524" y="3607487"/>
              <a:ext cx="2803085" cy="508529"/>
            </a:xfrm>
            <a:prstGeom prst="rect">
              <a:avLst/>
            </a:prstGeom>
            <a:solidFill>
              <a:srgbClr val="2E7DC2"/>
            </a:solidFill>
            <a:ln w="25400" cap="flat" cmpd="sng" algn="ctr">
              <a:noFill/>
              <a:prstDash val="solid"/>
            </a:ln>
            <a:effectLst/>
          </p:spPr>
          <p:txBody>
            <a:bodyPr lIns="288000" tIns="72000" bIns="36000"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AI-OCR</a:t>
              </a:r>
              <a:endPara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85" name="Freeform 56">
              <a:extLst>
                <a:ext uri="{FF2B5EF4-FFF2-40B4-BE49-F238E27FC236}">
                  <a16:creationId xmlns:a16="http://schemas.microsoft.com/office/drawing/2014/main" id="{17BF1D5A-0E07-CD51-2C19-32C53890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454" y="3717862"/>
              <a:ext cx="254122" cy="250764"/>
            </a:xfrm>
            <a:custGeom>
              <a:avLst/>
              <a:gdLst>
                <a:gd name="T0" fmla="*/ 165 w 730"/>
                <a:gd name="T1" fmla="*/ 214 h 727"/>
                <a:gd name="T2" fmla="*/ 176 w 730"/>
                <a:gd name="T3" fmla="*/ 533 h 727"/>
                <a:gd name="T4" fmla="*/ 196 w 730"/>
                <a:gd name="T5" fmla="*/ 514 h 727"/>
                <a:gd name="T6" fmla="*/ 281 w 730"/>
                <a:gd name="T7" fmla="*/ 429 h 727"/>
                <a:gd name="T8" fmla="*/ 300 w 730"/>
                <a:gd name="T9" fmla="*/ 449 h 727"/>
                <a:gd name="T10" fmla="*/ 92 w 730"/>
                <a:gd name="T11" fmla="*/ 364 h 727"/>
                <a:gd name="T12" fmla="*/ 353 w 730"/>
                <a:gd name="T13" fmla="*/ 630 h 727"/>
                <a:gd name="T14" fmla="*/ 269 w 730"/>
                <a:gd name="T15" fmla="*/ 490 h 727"/>
                <a:gd name="T16" fmla="*/ 324 w 730"/>
                <a:gd name="T17" fmla="*/ 449 h 727"/>
                <a:gd name="T18" fmla="*/ 305 w 730"/>
                <a:gd name="T19" fmla="*/ 606 h 727"/>
                <a:gd name="T20" fmla="*/ 220 w 730"/>
                <a:gd name="T21" fmla="*/ 376 h 727"/>
                <a:gd name="T22" fmla="*/ 239 w 730"/>
                <a:gd name="T23" fmla="*/ 533 h 727"/>
                <a:gd name="T24" fmla="*/ 184 w 730"/>
                <a:gd name="T25" fmla="*/ 492 h 727"/>
                <a:gd name="T26" fmla="*/ 353 w 730"/>
                <a:gd name="T27" fmla="*/ 352 h 727"/>
                <a:gd name="T28" fmla="*/ 293 w 730"/>
                <a:gd name="T29" fmla="*/ 171 h 727"/>
                <a:gd name="T30" fmla="*/ 165 w 730"/>
                <a:gd name="T31" fmla="*/ 238 h 727"/>
                <a:gd name="T32" fmla="*/ 207 w 730"/>
                <a:gd name="T33" fmla="*/ 183 h 727"/>
                <a:gd name="T34" fmla="*/ 269 w 730"/>
                <a:gd name="T35" fmla="*/ 9 h 727"/>
                <a:gd name="T36" fmla="*/ 76 w 730"/>
                <a:gd name="T37" fmla="*/ 197 h 727"/>
                <a:gd name="T38" fmla="*/ 281 w 730"/>
                <a:gd name="T39" fmla="*/ 236 h 727"/>
                <a:gd name="T40" fmla="*/ 239 w 730"/>
                <a:gd name="T41" fmla="*/ 291 h 727"/>
                <a:gd name="T42" fmla="*/ 10 w 730"/>
                <a:gd name="T43" fmla="*/ 459 h 727"/>
                <a:gd name="T44" fmla="*/ 99 w 730"/>
                <a:gd name="T45" fmla="*/ 406 h 727"/>
                <a:gd name="T46" fmla="*/ 155 w 730"/>
                <a:gd name="T47" fmla="*/ 364 h 727"/>
                <a:gd name="T48" fmla="*/ 198 w 730"/>
                <a:gd name="T49" fmla="*/ 653 h 727"/>
                <a:gd name="T50" fmla="*/ 353 w 730"/>
                <a:gd name="T51" fmla="*/ 630 h 727"/>
                <a:gd name="T52" fmla="*/ 261 w 730"/>
                <a:gd name="T53" fmla="*/ 279 h 727"/>
                <a:gd name="T54" fmla="*/ 469 w 730"/>
                <a:gd name="T55" fmla="*/ 110 h 727"/>
                <a:gd name="T56" fmla="*/ 450 w 730"/>
                <a:gd name="T57" fmla="*/ 130 h 727"/>
                <a:gd name="T58" fmla="*/ 450 w 730"/>
                <a:gd name="T59" fmla="*/ 383 h 727"/>
                <a:gd name="T60" fmla="*/ 430 w 730"/>
                <a:gd name="T61" fmla="*/ 364 h 727"/>
                <a:gd name="T62" fmla="*/ 607 w 730"/>
                <a:gd name="T63" fmla="*/ 303 h 727"/>
                <a:gd name="T64" fmla="*/ 534 w 730"/>
                <a:gd name="T65" fmla="*/ 323 h 727"/>
                <a:gd name="T66" fmla="*/ 576 w 730"/>
                <a:gd name="T67" fmla="*/ 267 h 727"/>
                <a:gd name="T68" fmla="*/ 631 w 730"/>
                <a:gd name="T69" fmla="*/ 425 h 727"/>
                <a:gd name="T70" fmla="*/ 699 w 730"/>
                <a:gd name="T71" fmla="*/ 364 h 727"/>
                <a:gd name="T72" fmla="*/ 474 w 730"/>
                <a:gd name="T73" fmla="*/ 207 h 727"/>
                <a:gd name="T74" fmla="*/ 493 w 730"/>
                <a:gd name="T75" fmla="*/ 364 h 727"/>
                <a:gd name="T76" fmla="*/ 438 w 730"/>
                <a:gd name="T77" fmla="*/ 322 h 727"/>
                <a:gd name="T78" fmla="*/ 656 w 730"/>
                <a:gd name="T79" fmla="*/ 183 h 727"/>
                <a:gd name="T80" fmla="*/ 460 w 730"/>
                <a:gd name="T81" fmla="*/ 8 h 727"/>
                <a:gd name="T82" fmla="*/ 408 w 730"/>
                <a:gd name="T83" fmla="*/ 98 h 727"/>
                <a:gd name="T84" fmla="*/ 450 w 730"/>
                <a:gd name="T85" fmla="*/ 154 h 727"/>
                <a:gd name="T86" fmla="*/ 377 w 730"/>
                <a:gd name="T87" fmla="*/ 437 h 727"/>
                <a:gd name="T88" fmla="*/ 462 w 730"/>
                <a:gd name="T89" fmla="*/ 576 h 727"/>
                <a:gd name="T90" fmla="*/ 406 w 730"/>
                <a:gd name="T91" fmla="*/ 618 h 727"/>
                <a:gd name="T92" fmla="*/ 426 w 730"/>
                <a:gd name="T93" fmla="*/ 461 h 727"/>
                <a:gd name="T94" fmla="*/ 460 w 730"/>
                <a:gd name="T95" fmla="*/ 719 h 727"/>
                <a:gd name="T96" fmla="*/ 649 w 730"/>
                <a:gd name="T97" fmla="*/ 588 h 727"/>
                <a:gd name="T98" fmla="*/ 522 w 730"/>
                <a:gd name="T99" fmla="*/ 490 h 727"/>
                <a:gd name="T100" fmla="*/ 578 w 730"/>
                <a:gd name="T101" fmla="*/ 449 h 727"/>
                <a:gd name="T102" fmla="*/ 558 w 730"/>
                <a:gd name="T103" fmla="*/ 564 h 727"/>
                <a:gd name="T104" fmla="*/ 720 w 730"/>
                <a:gd name="T105" fmla="*/ 461 h 727"/>
                <a:gd name="T106" fmla="*/ 534 w 730"/>
                <a:gd name="T107" fmla="*/ 299 h 727"/>
                <a:gd name="T108" fmla="*/ 515 w 730"/>
                <a:gd name="T109" fmla="*/ 279 h 727"/>
                <a:gd name="T110" fmla="*/ 515 w 730"/>
                <a:gd name="T111" fmla="*/ 449 h 727"/>
                <a:gd name="T112" fmla="*/ 430 w 730"/>
                <a:gd name="T113" fmla="*/ 618 h 727"/>
                <a:gd name="T114" fmla="*/ 450 w 730"/>
                <a:gd name="T115" fmla="*/ 599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0" h="727">
                  <a:moveTo>
                    <a:pt x="165" y="175"/>
                  </a:moveTo>
                  <a:cubicBezTo>
                    <a:pt x="176" y="175"/>
                    <a:pt x="184" y="184"/>
                    <a:pt x="184" y="195"/>
                  </a:cubicBezTo>
                  <a:cubicBezTo>
                    <a:pt x="184" y="205"/>
                    <a:pt x="176" y="214"/>
                    <a:pt x="165" y="214"/>
                  </a:cubicBezTo>
                  <a:cubicBezTo>
                    <a:pt x="154" y="214"/>
                    <a:pt x="145" y="205"/>
                    <a:pt x="145" y="195"/>
                  </a:cubicBezTo>
                  <a:cubicBezTo>
                    <a:pt x="145" y="184"/>
                    <a:pt x="154" y="175"/>
                    <a:pt x="165" y="175"/>
                  </a:cubicBezTo>
                  <a:close/>
                  <a:moveTo>
                    <a:pt x="176" y="533"/>
                  </a:moveTo>
                  <a:cubicBezTo>
                    <a:pt x="176" y="544"/>
                    <a:pt x="185" y="553"/>
                    <a:pt x="196" y="553"/>
                  </a:cubicBezTo>
                  <a:cubicBezTo>
                    <a:pt x="207" y="553"/>
                    <a:pt x="215" y="544"/>
                    <a:pt x="215" y="533"/>
                  </a:cubicBezTo>
                  <a:cubicBezTo>
                    <a:pt x="215" y="523"/>
                    <a:pt x="207" y="514"/>
                    <a:pt x="196" y="514"/>
                  </a:cubicBezTo>
                  <a:cubicBezTo>
                    <a:pt x="185" y="514"/>
                    <a:pt x="176" y="523"/>
                    <a:pt x="176" y="533"/>
                  </a:cubicBezTo>
                  <a:close/>
                  <a:moveTo>
                    <a:pt x="300" y="449"/>
                  </a:moveTo>
                  <a:cubicBezTo>
                    <a:pt x="300" y="438"/>
                    <a:pt x="291" y="429"/>
                    <a:pt x="281" y="429"/>
                  </a:cubicBezTo>
                  <a:cubicBezTo>
                    <a:pt x="270" y="429"/>
                    <a:pt x="261" y="438"/>
                    <a:pt x="261" y="449"/>
                  </a:cubicBezTo>
                  <a:cubicBezTo>
                    <a:pt x="261" y="459"/>
                    <a:pt x="270" y="468"/>
                    <a:pt x="281" y="468"/>
                  </a:cubicBezTo>
                  <a:cubicBezTo>
                    <a:pt x="291" y="468"/>
                    <a:pt x="300" y="459"/>
                    <a:pt x="300" y="449"/>
                  </a:cubicBezTo>
                  <a:close/>
                  <a:moveTo>
                    <a:pt x="131" y="364"/>
                  </a:moveTo>
                  <a:cubicBezTo>
                    <a:pt x="131" y="353"/>
                    <a:pt x="122" y="345"/>
                    <a:pt x="111" y="345"/>
                  </a:cubicBezTo>
                  <a:cubicBezTo>
                    <a:pt x="100" y="345"/>
                    <a:pt x="92" y="353"/>
                    <a:pt x="92" y="364"/>
                  </a:cubicBezTo>
                  <a:cubicBezTo>
                    <a:pt x="92" y="375"/>
                    <a:pt x="100" y="383"/>
                    <a:pt x="111" y="383"/>
                  </a:cubicBezTo>
                  <a:cubicBezTo>
                    <a:pt x="122" y="383"/>
                    <a:pt x="131" y="375"/>
                    <a:pt x="131" y="364"/>
                  </a:cubicBezTo>
                  <a:close/>
                  <a:moveTo>
                    <a:pt x="353" y="630"/>
                  </a:moveTo>
                  <a:cubicBezTo>
                    <a:pt x="305" y="630"/>
                    <a:pt x="305" y="630"/>
                    <a:pt x="305" y="630"/>
                  </a:cubicBezTo>
                  <a:cubicBezTo>
                    <a:pt x="285" y="630"/>
                    <a:pt x="269" y="614"/>
                    <a:pt x="269" y="594"/>
                  </a:cubicBezTo>
                  <a:cubicBezTo>
                    <a:pt x="269" y="490"/>
                    <a:pt x="269" y="490"/>
                    <a:pt x="269" y="490"/>
                  </a:cubicBezTo>
                  <a:cubicBezTo>
                    <a:pt x="250" y="485"/>
                    <a:pt x="237" y="468"/>
                    <a:pt x="237" y="449"/>
                  </a:cubicBezTo>
                  <a:cubicBezTo>
                    <a:pt x="237" y="425"/>
                    <a:pt x="257" y="405"/>
                    <a:pt x="281" y="405"/>
                  </a:cubicBezTo>
                  <a:cubicBezTo>
                    <a:pt x="304" y="405"/>
                    <a:pt x="324" y="425"/>
                    <a:pt x="324" y="449"/>
                  </a:cubicBezTo>
                  <a:cubicBezTo>
                    <a:pt x="324" y="468"/>
                    <a:pt x="311" y="485"/>
                    <a:pt x="293" y="490"/>
                  </a:cubicBezTo>
                  <a:cubicBezTo>
                    <a:pt x="293" y="594"/>
                    <a:pt x="293" y="594"/>
                    <a:pt x="293" y="594"/>
                  </a:cubicBezTo>
                  <a:cubicBezTo>
                    <a:pt x="293" y="601"/>
                    <a:pt x="298" y="606"/>
                    <a:pt x="305" y="606"/>
                  </a:cubicBezTo>
                  <a:cubicBezTo>
                    <a:pt x="353" y="606"/>
                    <a:pt x="353" y="606"/>
                    <a:pt x="353" y="606"/>
                  </a:cubicBezTo>
                  <a:cubicBezTo>
                    <a:pt x="353" y="376"/>
                    <a:pt x="353" y="376"/>
                    <a:pt x="353" y="376"/>
                  </a:cubicBezTo>
                  <a:cubicBezTo>
                    <a:pt x="220" y="376"/>
                    <a:pt x="220" y="376"/>
                    <a:pt x="220" y="376"/>
                  </a:cubicBezTo>
                  <a:cubicBezTo>
                    <a:pt x="213" y="376"/>
                    <a:pt x="208" y="381"/>
                    <a:pt x="208" y="388"/>
                  </a:cubicBezTo>
                  <a:cubicBezTo>
                    <a:pt x="208" y="492"/>
                    <a:pt x="208" y="492"/>
                    <a:pt x="208" y="492"/>
                  </a:cubicBezTo>
                  <a:cubicBezTo>
                    <a:pt x="226" y="497"/>
                    <a:pt x="239" y="514"/>
                    <a:pt x="239" y="533"/>
                  </a:cubicBezTo>
                  <a:cubicBezTo>
                    <a:pt x="239" y="557"/>
                    <a:pt x="220" y="577"/>
                    <a:pt x="196" y="577"/>
                  </a:cubicBezTo>
                  <a:cubicBezTo>
                    <a:pt x="172" y="577"/>
                    <a:pt x="152" y="557"/>
                    <a:pt x="152" y="533"/>
                  </a:cubicBezTo>
                  <a:cubicBezTo>
                    <a:pt x="152" y="514"/>
                    <a:pt x="166" y="497"/>
                    <a:pt x="184" y="492"/>
                  </a:cubicBezTo>
                  <a:cubicBezTo>
                    <a:pt x="184" y="388"/>
                    <a:pt x="184" y="388"/>
                    <a:pt x="184" y="388"/>
                  </a:cubicBezTo>
                  <a:cubicBezTo>
                    <a:pt x="184" y="368"/>
                    <a:pt x="200" y="352"/>
                    <a:pt x="220" y="352"/>
                  </a:cubicBezTo>
                  <a:cubicBezTo>
                    <a:pt x="353" y="352"/>
                    <a:pt x="353" y="352"/>
                    <a:pt x="353" y="352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35" y="10"/>
                    <a:pt x="314" y="4"/>
                    <a:pt x="293" y="5"/>
                  </a:cubicBezTo>
                  <a:cubicBezTo>
                    <a:pt x="293" y="171"/>
                    <a:pt x="293" y="171"/>
                    <a:pt x="293" y="171"/>
                  </a:cubicBezTo>
                  <a:cubicBezTo>
                    <a:pt x="293" y="191"/>
                    <a:pt x="276" y="207"/>
                    <a:pt x="257" y="207"/>
                  </a:cubicBezTo>
                  <a:cubicBezTo>
                    <a:pt x="207" y="207"/>
                    <a:pt x="207" y="207"/>
                    <a:pt x="207" y="207"/>
                  </a:cubicBezTo>
                  <a:cubicBezTo>
                    <a:pt x="201" y="225"/>
                    <a:pt x="185" y="238"/>
                    <a:pt x="165" y="238"/>
                  </a:cubicBezTo>
                  <a:cubicBezTo>
                    <a:pt x="141" y="238"/>
                    <a:pt x="121" y="219"/>
                    <a:pt x="121" y="195"/>
                  </a:cubicBezTo>
                  <a:cubicBezTo>
                    <a:pt x="121" y="171"/>
                    <a:pt x="141" y="151"/>
                    <a:pt x="165" y="151"/>
                  </a:cubicBezTo>
                  <a:cubicBezTo>
                    <a:pt x="185" y="151"/>
                    <a:pt x="201" y="165"/>
                    <a:pt x="207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3" y="183"/>
                    <a:pt x="269" y="177"/>
                    <a:pt x="269" y="171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35" y="18"/>
                    <a:pt x="209" y="44"/>
                    <a:pt x="198" y="75"/>
                  </a:cubicBezTo>
                  <a:cubicBezTo>
                    <a:pt x="165" y="69"/>
                    <a:pt x="130" y="78"/>
                    <a:pt x="105" y="104"/>
                  </a:cubicBezTo>
                  <a:cubicBezTo>
                    <a:pt x="80" y="129"/>
                    <a:pt x="70" y="164"/>
                    <a:pt x="76" y="197"/>
                  </a:cubicBezTo>
                  <a:cubicBezTo>
                    <a:pt x="45" y="208"/>
                    <a:pt x="20" y="233"/>
                    <a:pt x="10" y="267"/>
                  </a:cubicBezTo>
                  <a:cubicBezTo>
                    <a:pt x="239" y="267"/>
                    <a:pt x="239" y="267"/>
                    <a:pt x="239" y="267"/>
                  </a:cubicBezTo>
                  <a:cubicBezTo>
                    <a:pt x="244" y="249"/>
                    <a:pt x="261" y="236"/>
                    <a:pt x="281" y="236"/>
                  </a:cubicBezTo>
                  <a:cubicBezTo>
                    <a:pt x="304" y="236"/>
                    <a:pt x="324" y="255"/>
                    <a:pt x="324" y="279"/>
                  </a:cubicBezTo>
                  <a:cubicBezTo>
                    <a:pt x="324" y="303"/>
                    <a:pt x="304" y="323"/>
                    <a:pt x="281" y="323"/>
                  </a:cubicBezTo>
                  <a:cubicBezTo>
                    <a:pt x="261" y="323"/>
                    <a:pt x="244" y="310"/>
                    <a:pt x="239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5" y="318"/>
                    <a:pt x="14" y="344"/>
                    <a:pt x="31" y="364"/>
                  </a:cubicBezTo>
                  <a:cubicBezTo>
                    <a:pt x="10" y="389"/>
                    <a:pt x="0" y="424"/>
                    <a:pt x="10" y="459"/>
                  </a:cubicBezTo>
                  <a:cubicBezTo>
                    <a:pt x="19" y="494"/>
                    <a:pt x="45" y="519"/>
                    <a:pt x="76" y="531"/>
                  </a:cubicBezTo>
                  <a:cubicBezTo>
                    <a:pt x="70" y="561"/>
                    <a:pt x="78" y="593"/>
                    <a:pt x="99" y="617"/>
                  </a:cubicBezTo>
                  <a:cubicBezTo>
                    <a:pt x="99" y="406"/>
                    <a:pt x="99" y="406"/>
                    <a:pt x="99" y="406"/>
                  </a:cubicBezTo>
                  <a:cubicBezTo>
                    <a:pt x="81" y="400"/>
                    <a:pt x="68" y="384"/>
                    <a:pt x="68" y="364"/>
                  </a:cubicBezTo>
                  <a:cubicBezTo>
                    <a:pt x="68" y="340"/>
                    <a:pt x="87" y="321"/>
                    <a:pt x="111" y="321"/>
                  </a:cubicBezTo>
                  <a:cubicBezTo>
                    <a:pt x="135" y="321"/>
                    <a:pt x="155" y="340"/>
                    <a:pt x="155" y="364"/>
                  </a:cubicBezTo>
                  <a:cubicBezTo>
                    <a:pt x="155" y="384"/>
                    <a:pt x="141" y="400"/>
                    <a:pt x="123" y="406"/>
                  </a:cubicBezTo>
                  <a:cubicBezTo>
                    <a:pt x="123" y="638"/>
                    <a:pt x="123" y="638"/>
                    <a:pt x="123" y="638"/>
                  </a:cubicBezTo>
                  <a:cubicBezTo>
                    <a:pt x="146" y="653"/>
                    <a:pt x="173" y="658"/>
                    <a:pt x="198" y="653"/>
                  </a:cubicBezTo>
                  <a:cubicBezTo>
                    <a:pt x="209" y="684"/>
                    <a:pt x="235" y="710"/>
                    <a:pt x="270" y="719"/>
                  </a:cubicBezTo>
                  <a:cubicBezTo>
                    <a:pt x="299" y="727"/>
                    <a:pt x="329" y="721"/>
                    <a:pt x="353" y="706"/>
                  </a:cubicBezTo>
                  <a:lnTo>
                    <a:pt x="353" y="630"/>
                  </a:lnTo>
                  <a:close/>
                  <a:moveTo>
                    <a:pt x="300" y="279"/>
                  </a:moveTo>
                  <a:cubicBezTo>
                    <a:pt x="300" y="269"/>
                    <a:pt x="291" y="260"/>
                    <a:pt x="281" y="260"/>
                  </a:cubicBezTo>
                  <a:cubicBezTo>
                    <a:pt x="270" y="260"/>
                    <a:pt x="261" y="269"/>
                    <a:pt x="261" y="279"/>
                  </a:cubicBezTo>
                  <a:cubicBezTo>
                    <a:pt x="261" y="290"/>
                    <a:pt x="270" y="299"/>
                    <a:pt x="281" y="299"/>
                  </a:cubicBezTo>
                  <a:cubicBezTo>
                    <a:pt x="291" y="299"/>
                    <a:pt x="300" y="290"/>
                    <a:pt x="300" y="279"/>
                  </a:cubicBezTo>
                  <a:close/>
                  <a:moveTo>
                    <a:pt x="469" y="110"/>
                  </a:moveTo>
                  <a:cubicBezTo>
                    <a:pt x="469" y="99"/>
                    <a:pt x="461" y="91"/>
                    <a:pt x="450" y="91"/>
                  </a:cubicBezTo>
                  <a:cubicBezTo>
                    <a:pt x="439" y="91"/>
                    <a:pt x="430" y="99"/>
                    <a:pt x="430" y="110"/>
                  </a:cubicBezTo>
                  <a:cubicBezTo>
                    <a:pt x="430" y="121"/>
                    <a:pt x="439" y="130"/>
                    <a:pt x="450" y="130"/>
                  </a:cubicBezTo>
                  <a:cubicBezTo>
                    <a:pt x="461" y="130"/>
                    <a:pt x="469" y="121"/>
                    <a:pt x="469" y="110"/>
                  </a:cubicBezTo>
                  <a:close/>
                  <a:moveTo>
                    <a:pt x="430" y="364"/>
                  </a:moveTo>
                  <a:cubicBezTo>
                    <a:pt x="430" y="375"/>
                    <a:pt x="439" y="383"/>
                    <a:pt x="450" y="383"/>
                  </a:cubicBezTo>
                  <a:cubicBezTo>
                    <a:pt x="461" y="383"/>
                    <a:pt x="469" y="375"/>
                    <a:pt x="469" y="364"/>
                  </a:cubicBezTo>
                  <a:cubicBezTo>
                    <a:pt x="469" y="353"/>
                    <a:pt x="461" y="345"/>
                    <a:pt x="450" y="345"/>
                  </a:cubicBezTo>
                  <a:cubicBezTo>
                    <a:pt x="439" y="345"/>
                    <a:pt x="430" y="353"/>
                    <a:pt x="430" y="364"/>
                  </a:cubicBezTo>
                  <a:close/>
                  <a:moveTo>
                    <a:pt x="643" y="461"/>
                  </a:moveTo>
                  <a:cubicBezTo>
                    <a:pt x="623" y="461"/>
                    <a:pt x="607" y="445"/>
                    <a:pt x="607" y="425"/>
                  </a:cubicBezTo>
                  <a:cubicBezTo>
                    <a:pt x="607" y="303"/>
                    <a:pt x="607" y="303"/>
                    <a:pt x="607" y="303"/>
                  </a:cubicBezTo>
                  <a:cubicBezTo>
                    <a:pt x="607" y="297"/>
                    <a:pt x="602" y="291"/>
                    <a:pt x="595" y="291"/>
                  </a:cubicBezTo>
                  <a:cubicBezTo>
                    <a:pt x="576" y="291"/>
                    <a:pt x="576" y="291"/>
                    <a:pt x="576" y="291"/>
                  </a:cubicBezTo>
                  <a:cubicBezTo>
                    <a:pt x="571" y="310"/>
                    <a:pt x="554" y="323"/>
                    <a:pt x="534" y="323"/>
                  </a:cubicBezTo>
                  <a:cubicBezTo>
                    <a:pt x="510" y="323"/>
                    <a:pt x="491" y="303"/>
                    <a:pt x="491" y="279"/>
                  </a:cubicBezTo>
                  <a:cubicBezTo>
                    <a:pt x="491" y="255"/>
                    <a:pt x="510" y="236"/>
                    <a:pt x="534" y="236"/>
                  </a:cubicBezTo>
                  <a:cubicBezTo>
                    <a:pt x="554" y="236"/>
                    <a:pt x="571" y="249"/>
                    <a:pt x="576" y="267"/>
                  </a:cubicBezTo>
                  <a:cubicBezTo>
                    <a:pt x="595" y="267"/>
                    <a:pt x="595" y="267"/>
                    <a:pt x="595" y="267"/>
                  </a:cubicBezTo>
                  <a:cubicBezTo>
                    <a:pt x="615" y="267"/>
                    <a:pt x="631" y="284"/>
                    <a:pt x="631" y="303"/>
                  </a:cubicBezTo>
                  <a:cubicBezTo>
                    <a:pt x="631" y="425"/>
                    <a:pt x="631" y="425"/>
                    <a:pt x="631" y="425"/>
                  </a:cubicBezTo>
                  <a:cubicBezTo>
                    <a:pt x="631" y="431"/>
                    <a:pt x="637" y="437"/>
                    <a:pt x="643" y="437"/>
                  </a:cubicBezTo>
                  <a:cubicBezTo>
                    <a:pt x="724" y="437"/>
                    <a:pt x="724" y="437"/>
                    <a:pt x="724" y="437"/>
                  </a:cubicBezTo>
                  <a:cubicBezTo>
                    <a:pt x="725" y="410"/>
                    <a:pt x="716" y="384"/>
                    <a:pt x="699" y="364"/>
                  </a:cubicBezTo>
                  <a:cubicBezTo>
                    <a:pt x="721" y="338"/>
                    <a:pt x="730" y="303"/>
                    <a:pt x="721" y="268"/>
                  </a:cubicBezTo>
                  <a:cubicBezTo>
                    <a:pt x="713" y="242"/>
                    <a:pt x="697" y="220"/>
                    <a:pt x="675" y="207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7" y="207"/>
                    <a:pt x="462" y="212"/>
                    <a:pt x="462" y="219"/>
                  </a:cubicBezTo>
                  <a:cubicBezTo>
                    <a:pt x="462" y="322"/>
                    <a:pt x="462" y="322"/>
                    <a:pt x="462" y="322"/>
                  </a:cubicBezTo>
                  <a:cubicBezTo>
                    <a:pt x="480" y="328"/>
                    <a:pt x="493" y="344"/>
                    <a:pt x="493" y="364"/>
                  </a:cubicBezTo>
                  <a:cubicBezTo>
                    <a:pt x="493" y="388"/>
                    <a:pt x="474" y="408"/>
                    <a:pt x="450" y="408"/>
                  </a:cubicBezTo>
                  <a:cubicBezTo>
                    <a:pt x="426" y="408"/>
                    <a:pt x="406" y="388"/>
                    <a:pt x="406" y="364"/>
                  </a:cubicBezTo>
                  <a:cubicBezTo>
                    <a:pt x="406" y="344"/>
                    <a:pt x="420" y="328"/>
                    <a:pt x="438" y="322"/>
                  </a:cubicBezTo>
                  <a:cubicBezTo>
                    <a:pt x="438" y="219"/>
                    <a:pt x="438" y="219"/>
                    <a:pt x="438" y="219"/>
                  </a:cubicBezTo>
                  <a:cubicBezTo>
                    <a:pt x="438" y="199"/>
                    <a:pt x="454" y="183"/>
                    <a:pt x="474" y="183"/>
                  </a:cubicBezTo>
                  <a:cubicBezTo>
                    <a:pt x="656" y="183"/>
                    <a:pt x="656" y="183"/>
                    <a:pt x="656" y="183"/>
                  </a:cubicBezTo>
                  <a:cubicBezTo>
                    <a:pt x="657" y="154"/>
                    <a:pt x="647" y="125"/>
                    <a:pt x="625" y="104"/>
                  </a:cubicBezTo>
                  <a:cubicBezTo>
                    <a:pt x="600" y="78"/>
                    <a:pt x="565" y="69"/>
                    <a:pt x="532" y="75"/>
                  </a:cubicBezTo>
                  <a:cubicBezTo>
                    <a:pt x="521" y="43"/>
                    <a:pt x="495" y="18"/>
                    <a:pt x="460" y="8"/>
                  </a:cubicBezTo>
                  <a:cubicBezTo>
                    <a:pt x="431" y="0"/>
                    <a:pt x="401" y="6"/>
                    <a:pt x="377" y="21"/>
                  </a:cubicBezTo>
                  <a:cubicBezTo>
                    <a:pt x="377" y="98"/>
                    <a:pt x="377" y="98"/>
                    <a:pt x="377" y="98"/>
                  </a:cubicBezTo>
                  <a:cubicBezTo>
                    <a:pt x="408" y="98"/>
                    <a:pt x="408" y="98"/>
                    <a:pt x="408" y="98"/>
                  </a:cubicBezTo>
                  <a:cubicBezTo>
                    <a:pt x="413" y="80"/>
                    <a:pt x="430" y="67"/>
                    <a:pt x="450" y="67"/>
                  </a:cubicBezTo>
                  <a:cubicBezTo>
                    <a:pt x="474" y="67"/>
                    <a:pt x="493" y="86"/>
                    <a:pt x="493" y="110"/>
                  </a:cubicBezTo>
                  <a:cubicBezTo>
                    <a:pt x="493" y="134"/>
                    <a:pt x="474" y="154"/>
                    <a:pt x="450" y="154"/>
                  </a:cubicBezTo>
                  <a:cubicBezTo>
                    <a:pt x="430" y="154"/>
                    <a:pt x="413" y="140"/>
                    <a:pt x="408" y="122"/>
                  </a:cubicBezTo>
                  <a:cubicBezTo>
                    <a:pt x="377" y="122"/>
                    <a:pt x="377" y="122"/>
                    <a:pt x="377" y="122"/>
                  </a:cubicBezTo>
                  <a:cubicBezTo>
                    <a:pt x="377" y="437"/>
                    <a:pt x="377" y="437"/>
                    <a:pt x="377" y="437"/>
                  </a:cubicBezTo>
                  <a:cubicBezTo>
                    <a:pt x="426" y="437"/>
                    <a:pt x="426" y="437"/>
                    <a:pt x="426" y="437"/>
                  </a:cubicBezTo>
                  <a:cubicBezTo>
                    <a:pt x="446" y="437"/>
                    <a:pt x="462" y="453"/>
                    <a:pt x="462" y="473"/>
                  </a:cubicBezTo>
                  <a:cubicBezTo>
                    <a:pt x="462" y="576"/>
                    <a:pt x="462" y="576"/>
                    <a:pt x="462" y="576"/>
                  </a:cubicBezTo>
                  <a:cubicBezTo>
                    <a:pt x="480" y="582"/>
                    <a:pt x="493" y="598"/>
                    <a:pt x="493" y="618"/>
                  </a:cubicBezTo>
                  <a:cubicBezTo>
                    <a:pt x="493" y="642"/>
                    <a:pt x="474" y="661"/>
                    <a:pt x="450" y="661"/>
                  </a:cubicBezTo>
                  <a:cubicBezTo>
                    <a:pt x="426" y="661"/>
                    <a:pt x="406" y="642"/>
                    <a:pt x="406" y="618"/>
                  </a:cubicBezTo>
                  <a:cubicBezTo>
                    <a:pt x="406" y="598"/>
                    <a:pt x="420" y="582"/>
                    <a:pt x="438" y="576"/>
                  </a:cubicBezTo>
                  <a:cubicBezTo>
                    <a:pt x="438" y="473"/>
                    <a:pt x="438" y="473"/>
                    <a:pt x="438" y="473"/>
                  </a:cubicBezTo>
                  <a:cubicBezTo>
                    <a:pt x="438" y="466"/>
                    <a:pt x="432" y="461"/>
                    <a:pt x="426" y="461"/>
                  </a:cubicBezTo>
                  <a:cubicBezTo>
                    <a:pt x="377" y="461"/>
                    <a:pt x="377" y="461"/>
                    <a:pt x="377" y="461"/>
                  </a:cubicBezTo>
                  <a:cubicBezTo>
                    <a:pt x="377" y="706"/>
                    <a:pt x="377" y="706"/>
                    <a:pt x="377" y="706"/>
                  </a:cubicBezTo>
                  <a:cubicBezTo>
                    <a:pt x="401" y="721"/>
                    <a:pt x="431" y="727"/>
                    <a:pt x="460" y="719"/>
                  </a:cubicBezTo>
                  <a:cubicBezTo>
                    <a:pt x="495" y="710"/>
                    <a:pt x="521" y="684"/>
                    <a:pt x="532" y="653"/>
                  </a:cubicBezTo>
                  <a:cubicBezTo>
                    <a:pt x="565" y="659"/>
                    <a:pt x="600" y="649"/>
                    <a:pt x="625" y="624"/>
                  </a:cubicBezTo>
                  <a:cubicBezTo>
                    <a:pt x="636" y="613"/>
                    <a:pt x="644" y="601"/>
                    <a:pt x="649" y="588"/>
                  </a:cubicBezTo>
                  <a:cubicBezTo>
                    <a:pt x="558" y="588"/>
                    <a:pt x="558" y="588"/>
                    <a:pt x="558" y="588"/>
                  </a:cubicBezTo>
                  <a:cubicBezTo>
                    <a:pt x="539" y="588"/>
                    <a:pt x="522" y="572"/>
                    <a:pt x="522" y="552"/>
                  </a:cubicBezTo>
                  <a:cubicBezTo>
                    <a:pt x="522" y="490"/>
                    <a:pt x="522" y="490"/>
                    <a:pt x="522" y="490"/>
                  </a:cubicBezTo>
                  <a:cubicBezTo>
                    <a:pt x="504" y="485"/>
                    <a:pt x="491" y="468"/>
                    <a:pt x="491" y="449"/>
                  </a:cubicBezTo>
                  <a:cubicBezTo>
                    <a:pt x="491" y="425"/>
                    <a:pt x="510" y="405"/>
                    <a:pt x="534" y="405"/>
                  </a:cubicBezTo>
                  <a:cubicBezTo>
                    <a:pt x="558" y="405"/>
                    <a:pt x="578" y="425"/>
                    <a:pt x="578" y="449"/>
                  </a:cubicBezTo>
                  <a:cubicBezTo>
                    <a:pt x="578" y="468"/>
                    <a:pt x="565" y="485"/>
                    <a:pt x="546" y="490"/>
                  </a:cubicBezTo>
                  <a:cubicBezTo>
                    <a:pt x="546" y="552"/>
                    <a:pt x="546" y="552"/>
                    <a:pt x="546" y="552"/>
                  </a:cubicBezTo>
                  <a:cubicBezTo>
                    <a:pt x="546" y="558"/>
                    <a:pt x="552" y="564"/>
                    <a:pt x="558" y="564"/>
                  </a:cubicBezTo>
                  <a:cubicBezTo>
                    <a:pt x="655" y="564"/>
                    <a:pt x="655" y="564"/>
                    <a:pt x="655" y="564"/>
                  </a:cubicBezTo>
                  <a:cubicBezTo>
                    <a:pt x="656" y="553"/>
                    <a:pt x="656" y="542"/>
                    <a:pt x="654" y="531"/>
                  </a:cubicBezTo>
                  <a:cubicBezTo>
                    <a:pt x="685" y="520"/>
                    <a:pt x="710" y="494"/>
                    <a:pt x="720" y="461"/>
                  </a:cubicBezTo>
                  <a:lnTo>
                    <a:pt x="643" y="461"/>
                  </a:lnTo>
                  <a:close/>
                  <a:moveTo>
                    <a:pt x="515" y="279"/>
                  </a:moveTo>
                  <a:cubicBezTo>
                    <a:pt x="515" y="290"/>
                    <a:pt x="524" y="299"/>
                    <a:pt x="534" y="299"/>
                  </a:cubicBezTo>
                  <a:cubicBezTo>
                    <a:pt x="545" y="299"/>
                    <a:pt x="554" y="290"/>
                    <a:pt x="554" y="279"/>
                  </a:cubicBezTo>
                  <a:cubicBezTo>
                    <a:pt x="554" y="269"/>
                    <a:pt x="545" y="260"/>
                    <a:pt x="534" y="260"/>
                  </a:cubicBezTo>
                  <a:cubicBezTo>
                    <a:pt x="524" y="260"/>
                    <a:pt x="515" y="269"/>
                    <a:pt x="515" y="279"/>
                  </a:cubicBezTo>
                  <a:close/>
                  <a:moveTo>
                    <a:pt x="554" y="449"/>
                  </a:moveTo>
                  <a:cubicBezTo>
                    <a:pt x="554" y="438"/>
                    <a:pt x="545" y="429"/>
                    <a:pt x="534" y="429"/>
                  </a:cubicBezTo>
                  <a:cubicBezTo>
                    <a:pt x="524" y="429"/>
                    <a:pt x="515" y="438"/>
                    <a:pt x="515" y="449"/>
                  </a:cubicBezTo>
                  <a:cubicBezTo>
                    <a:pt x="515" y="459"/>
                    <a:pt x="524" y="468"/>
                    <a:pt x="534" y="468"/>
                  </a:cubicBezTo>
                  <a:cubicBezTo>
                    <a:pt x="545" y="468"/>
                    <a:pt x="554" y="459"/>
                    <a:pt x="554" y="449"/>
                  </a:cubicBezTo>
                  <a:close/>
                  <a:moveTo>
                    <a:pt x="430" y="618"/>
                  </a:moveTo>
                  <a:cubicBezTo>
                    <a:pt x="430" y="629"/>
                    <a:pt x="439" y="637"/>
                    <a:pt x="450" y="637"/>
                  </a:cubicBezTo>
                  <a:cubicBezTo>
                    <a:pt x="461" y="637"/>
                    <a:pt x="469" y="629"/>
                    <a:pt x="469" y="618"/>
                  </a:cubicBezTo>
                  <a:cubicBezTo>
                    <a:pt x="469" y="607"/>
                    <a:pt x="461" y="599"/>
                    <a:pt x="450" y="599"/>
                  </a:cubicBezTo>
                  <a:cubicBezTo>
                    <a:pt x="439" y="599"/>
                    <a:pt x="430" y="607"/>
                    <a:pt x="430" y="6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8F592DB5-B8DC-9B36-A4DD-2F3DC81642A9}"/>
              </a:ext>
            </a:extLst>
          </p:cNvPr>
          <p:cNvSpPr/>
          <p:nvPr/>
        </p:nvSpPr>
        <p:spPr>
          <a:xfrm>
            <a:off x="5909375" y="4013287"/>
            <a:ext cx="2803085" cy="348755"/>
          </a:xfrm>
          <a:prstGeom prst="rect">
            <a:avLst/>
          </a:prstGeom>
          <a:solidFill>
            <a:srgbClr val="00ABC5"/>
          </a:solidFill>
          <a:ln w="25400" cap="flat" cmpd="sng" algn="ctr">
            <a:noFill/>
            <a:prstDash val="solid"/>
          </a:ln>
          <a:effectLst/>
        </p:spPr>
        <p:txBody>
          <a:bodyPr lIns="216000" tIns="72000" bIns="36000" rtlCol="0" anchor="ctr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銀行マスタ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API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87" name="Oval 104">
            <a:extLst>
              <a:ext uri="{FF2B5EF4-FFF2-40B4-BE49-F238E27FC236}">
                <a16:creationId xmlns:a16="http://schemas.microsoft.com/office/drawing/2014/main" id="{E9C488C3-EBC7-FB60-8928-3F63B5F9B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778" y="4501111"/>
            <a:ext cx="15925" cy="15925"/>
          </a:xfrm>
          <a:prstGeom prst="ellipse">
            <a:avLst/>
          </a:prstGeom>
          <a:solidFill>
            <a:srgbClr val="00B7E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42BD634-F9D6-4A4D-E7FC-DA8733479588}"/>
              </a:ext>
            </a:extLst>
          </p:cNvPr>
          <p:cNvSpPr/>
          <p:nvPr/>
        </p:nvSpPr>
        <p:spPr>
          <a:xfrm>
            <a:off x="287524" y="4263938"/>
            <a:ext cx="2803085" cy="507566"/>
          </a:xfrm>
          <a:prstGeom prst="rect">
            <a:avLst/>
          </a:prstGeom>
          <a:solidFill>
            <a:srgbClr val="00B7EE"/>
          </a:solidFill>
          <a:ln w="25400" cap="flat" cmpd="sng" algn="ctr">
            <a:noFill/>
            <a:prstDash val="solid"/>
          </a:ln>
          <a:effectLst/>
        </p:spPr>
        <p:txBody>
          <a:bodyPr lIns="288000" tIns="72000" bIns="36000" rtlCol="0" anchor="ctr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kern="0" dirty="0">
                <a:solidFill>
                  <a:prstClr val="white"/>
                </a:solidFill>
                <a:latin typeface="メイリオ"/>
                <a:ea typeface="メイリオ"/>
              </a:rPr>
              <a:t>　デジタルインボイス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89" name="Freeform 86">
            <a:extLst>
              <a:ext uri="{FF2B5EF4-FFF2-40B4-BE49-F238E27FC236}">
                <a16:creationId xmlns:a16="http://schemas.microsoft.com/office/drawing/2014/main" id="{07110D10-B3EB-9F85-7CF0-C1401B35CD83}"/>
              </a:ext>
            </a:extLst>
          </p:cNvPr>
          <p:cNvSpPr>
            <a:spLocks noEditPoints="1"/>
          </p:cNvSpPr>
          <p:nvPr/>
        </p:nvSpPr>
        <p:spPr bwMode="auto">
          <a:xfrm>
            <a:off x="494642" y="4323626"/>
            <a:ext cx="254122" cy="354970"/>
          </a:xfrm>
          <a:custGeom>
            <a:avLst/>
            <a:gdLst>
              <a:gd name="T0" fmla="*/ 410 w 410"/>
              <a:gd name="T1" fmla="*/ 102 h 538"/>
              <a:gd name="T2" fmla="*/ 0 w 410"/>
              <a:gd name="T3" fmla="*/ 538 h 538"/>
              <a:gd name="T4" fmla="*/ 307 w 410"/>
              <a:gd name="T5" fmla="*/ 0 h 538"/>
              <a:gd name="T6" fmla="*/ 318 w 410"/>
              <a:gd name="T7" fmla="*/ 0 h 538"/>
              <a:gd name="T8" fmla="*/ 410 w 410"/>
              <a:gd name="T9" fmla="*/ 92 h 538"/>
              <a:gd name="T10" fmla="*/ 365 w 410"/>
              <a:gd name="T11" fmla="*/ 139 h 538"/>
              <a:gd name="T12" fmla="*/ 45 w 410"/>
              <a:gd name="T13" fmla="*/ 147 h 538"/>
              <a:gd name="T14" fmla="*/ 365 w 410"/>
              <a:gd name="T15" fmla="*/ 139 h 538"/>
              <a:gd name="T16" fmla="*/ 45 w 410"/>
              <a:gd name="T17" fmla="*/ 324 h 538"/>
              <a:gd name="T18" fmla="*/ 365 w 410"/>
              <a:gd name="T19" fmla="*/ 331 h 538"/>
              <a:gd name="T20" fmla="*/ 99 w 410"/>
              <a:gd name="T21" fmla="*/ 292 h 538"/>
              <a:gd name="T22" fmla="*/ 68 w 410"/>
              <a:gd name="T23" fmla="*/ 179 h 538"/>
              <a:gd name="T24" fmla="*/ 99 w 410"/>
              <a:gd name="T25" fmla="*/ 292 h 538"/>
              <a:gd name="T26" fmla="*/ 204 w 410"/>
              <a:gd name="T27" fmla="*/ 179 h 538"/>
              <a:gd name="T28" fmla="*/ 205 w 410"/>
              <a:gd name="T29" fmla="*/ 257 h 538"/>
              <a:gd name="T30" fmla="*/ 163 w 410"/>
              <a:gd name="T31" fmla="*/ 179 h 538"/>
              <a:gd name="T32" fmla="*/ 123 w 410"/>
              <a:gd name="T33" fmla="*/ 292 h 538"/>
              <a:gd name="T34" fmla="*/ 150 w 410"/>
              <a:gd name="T35" fmla="*/ 241 h 538"/>
              <a:gd name="T36" fmla="*/ 150 w 410"/>
              <a:gd name="T37" fmla="*/ 212 h 538"/>
              <a:gd name="T38" fmla="*/ 231 w 410"/>
              <a:gd name="T39" fmla="*/ 292 h 538"/>
              <a:gd name="T40" fmla="*/ 304 w 410"/>
              <a:gd name="T41" fmla="*/ 236 h 538"/>
              <a:gd name="T42" fmla="*/ 299 w 410"/>
              <a:gd name="T43" fmla="*/ 263 h 538"/>
              <a:gd name="T44" fmla="*/ 278 w 410"/>
              <a:gd name="T45" fmla="*/ 179 h 538"/>
              <a:gd name="T46" fmla="*/ 281 w 410"/>
              <a:gd name="T47" fmla="*/ 292 h 538"/>
              <a:gd name="T48" fmla="*/ 354 w 410"/>
              <a:gd name="T49" fmla="*/ 179 h 538"/>
              <a:gd name="T50" fmla="*/ 304 w 410"/>
              <a:gd name="T51" fmla="*/ 236 h 538"/>
              <a:gd name="T52" fmla="*/ 365 w 410"/>
              <a:gd name="T53" fmla="*/ 378 h 538"/>
              <a:gd name="T54" fmla="*/ 57 w 410"/>
              <a:gd name="T55" fmla="*/ 365 h 538"/>
              <a:gd name="T56" fmla="*/ 45 w 410"/>
              <a:gd name="T57" fmla="*/ 481 h 538"/>
              <a:gd name="T58" fmla="*/ 352 w 410"/>
              <a:gd name="T59" fmla="*/ 493 h 538"/>
              <a:gd name="T60" fmla="*/ 178 w 410"/>
              <a:gd name="T61" fmla="*/ 429 h 538"/>
              <a:gd name="T62" fmla="*/ 138 w 410"/>
              <a:gd name="T63" fmla="*/ 465 h 538"/>
              <a:gd name="T64" fmla="*/ 118 w 410"/>
              <a:gd name="T65" fmla="*/ 393 h 538"/>
              <a:gd name="T66" fmla="*/ 168 w 410"/>
              <a:gd name="T67" fmla="*/ 403 h 538"/>
              <a:gd name="T68" fmla="*/ 162 w 410"/>
              <a:gd name="T69" fmla="*/ 429 h 538"/>
              <a:gd name="T70" fmla="*/ 133 w 410"/>
              <a:gd name="T71" fmla="*/ 406 h 538"/>
              <a:gd name="T72" fmla="*/ 140 w 410"/>
              <a:gd name="T73" fmla="*/ 453 h 538"/>
              <a:gd name="T74" fmla="*/ 198 w 410"/>
              <a:gd name="T75" fmla="*/ 465 h 538"/>
              <a:gd name="T76" fmla="*/ 213 w 410"/>
              <a:gd name="T77" fmla="*/ 393 h 538"/>
              <a:gd name="T78" fmla="*/ 198 w 410"/>
              <a:gd name="T79" fmla="*/ 465 h 538"/>
              <a:gd name="T80" fmla="*/ 292 w 410"/>
              <a:gd name="T81" fmla="*/ 425 h 538"/>
              <a:gd name="T82" fmla="*/ 279 w 410"/>
              <a:gd name="T83" fmla="*/ 465 h 538"/>
              <a:gd name="T84" fmla="*/ 241 w 410"/>
              <a:gd name="T85" fmla="*/ 457 h 538"/>
              <a:gd name="T86" fmla="*/ 243 w 410"/>
              <a:gd name="T87" fmla="*/ 402 h 538"/>
              <a:gd name="T88" fmla="*/ 292 w 410"/>
              <a:gd name="T89" fmla="*/ 397 h 538"/>
              <a:gd name="T90" fmla="*/ 270 w 410"/>
              <a:gd name="T91" fmla="*/ 405 h 538"/>
              <a:gd name="T92" fmla="*/ 248 w 410"/>
              <a:gd name="T93" fmla="*/ 430 h 538"/>
              <a:gd name="T94" fmla="*/ 267 w 410"/>
              <a:gd name="T95" fmla="*/ 454 h 538"/>
              <a:gd name="T96" fmla="*/ 277 w 410"/>
              <a:gd name="T97" fmla="*/ 438 h 538"/>
              <a:gd name="T98" fmla="*/ 263 w 410"/>
              <a:gd name="T99" fmla="*/ 42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0" h="538">
                <a:moveTo>
                  <a:pt x="307" y="102"/>
                </a:moveTo>
                <a:cubicBezTo>
                  <a:pt x="410" y="102"/>
                  <a:pt x="410" y="102"/>
                  <a:pt x="410" y="102"/>
                </a:cubicBezTo>
                <a:cubicBezTo>
                  <a:pt x="410" y="538"/>
                  <a:pt x="410" y="538"/>
                  <a:pt x="410" y="538"/>
                </a:cubicBezTo>
                <a:cubicBezTo>
                  <a:pt x="0" y="538"/>
                  <a:pt x="0" y="538"/>
                  <a:pt x="0" y="538"/>
                </a:cubicBezTo>
                <a:cubicBezTo>
                  <a:pt x="0" y="0"/>
                  <a:pt x="0" y="0"/>
                  <a:pt x="0" y="0"/>
                </a:cubicBezTo>
                <a:cubicBezTo>
                  <a:pt x="307" y="0"/>
                  <a:pt x="307" y="0"/>
                  <a:pt x="307" y="0"/>
                </a:cubicBezTo>
                <a:lnTo>
                  <a:pt x="307" y="102"/>
                </a:lnTo>
                <a:close/>
                <a:moveTo>
                  <a:pt x="318" y="0"/>
                </a:moveTo>
                <a:cubicBezTo>
                  <a:pt x="318" y="92"/>
                  <a:pt x="318" y="92"/>
                  <a:pt x="318" y="92"/>
                </a:cubicBezTo>
                <a:cubicBezTo>
                  <a:pt x="410" y="92"/>
                  <a:pt x="410" y="92"/>
                  <a:pt x="410" y="92"/>
                </a:cubicBezTo>
                <a:lnTo>
                  <a:pt x="318" y="0"/>
                </a:lnTo>
                <a:close/>
                <a:moveTo>
                  <a:pt x="365" y="139"/>
                </a:moveTo>
                <a:cubicBezTo>
                  <a:pt x="45" y="139"/>
                  <a:pt x="45" y="139"/>
                  <a:pt x="45" y="139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365" y="147"/>
                  <a:pt x="365" y="147"/>
                  <a:pt x="365" y="147"/>
                </a:cubicBezTo>
                <a:lnTo>
                  <a:pt x="365" y="139"/>
                </a:lnTo>
                <a:close/>
                <a:moveTo>
                  <a:pt x="365" y="324"/>
                </a:moveTo>
                <a:cubicBezTo>
                  <a:pt x="45" y="324"/>
                  <a:pt x="45" y="324"/>
                  <a:pt x="45" y="324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365" y="331"/>
                  <a:pt x="365" y="331"/>
                  <a:pt x="365" y="331"/>
                </a:cubicBezTo>
                <a:lnTo>
                  <a:pt x="365" y="324"/>
                </a:lnTo>
                <a:close/>
                <a:moveTo>
                  <a:pt x="99" y="292"/>
                </a:moveTo>
                <a:cubicBezTo>
                  <a:pt x="99" y="179"/>
                  <a:pt x="99" y="179"/>
                  <a:pt x="99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292"/>
                  <a:pt x="68" y="292"/>
                  <a:pt x="68" y="292"/>
                </a:cubicBezTo>
                <a:lnTo>
                  <a:pt x="99" y="292"/>
                </a:lnTo>
                <a:close/>
                <a:moveTo>
                  <a:pt x="231" y="179"/>
                </a:moveTo>
                <a:cubicBezTo>
                  <a:pt x="204" y="179"/>
                  <a:pt x="204" y="179"/>
                  <a:pt x="204" y="179"/>
                </a:cubicBezTo>
                <a:cubicBezTo>
                  <a:pt x="204" y="230"/>
                  <a:pt x="204" y="230"/>
                  <a:pt x="204" y="230"/>
                </a:cubicBezTo>
                <a:cubicBezTo>
                  <a:pt x="204" y="237"/>
                  <a:pt x="204" y="246"/>
                  <a:pt x="205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163" y="179"/>
                  <a:pt x="163" y="179"/>
                  <a:pt x="163" y="179"/>
                </a:cubicBezTo>
                <a:cubicBezTo>
                  <a:pt x="123" y="179"/>
                  <a:pt x="123" y="179"/>
                  <a:pt x="123" y="179"/>
                </a:cubicBezTo>
                <a:cubicBezTo>
                  <a:pt x="123" y="292"/>
                  <a:pt x="123" y="292"/>
                  <a:pt x="123" y="292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50" y="241"/>
                  <a:pt x="150" y="241"/>
                  <a:pt x="150" y="241"/>
                </a:cubicBezTo>
                <a:cubicBezTo>
                  <a:pt x="150" y="234"/>
                  <a:pt x="150" y="225"/>
                  <a:pt x="149" y="212"/>
                </a:cubicBezTo>
                <a:cubicBezTo>
                  <a:pt x="150" y="212"/>
                  <a:pt x="150" y="212"/>
                  <a:pt x="150" y="212"/>
                </a:cubicBezTo>
                <a:cubicBezTo>
                  <a:pt x="191" y="292"/>
                  <a:pt x="191" y="292"/>
                  <a:pt x="191" y="292"/>
                </a:cubicBezTo>
                <a:cubicBezTo>
                  <a:pt x="231" y="292"/>
                  <a:pt x="231" y="292"/>
                  <a:pt x="231" y="292"/>
                </a:cubicBezTo>
                <a:lnTo>
                  <a:pt x="231" y="179"/>
                </a:lnTo>
                <a:close/>
                <a:moveTo>
                  <a:pt x="304" y="236"/>
                </a:moveTo>
                <a:cubicBezTo>
                  <a:pt x="303" y="240"/>
                  <a:pt x="302" y="244"/>
                  <a:pt x="301" y="249"/>
                </a:cubicBezTo>
                <a:cubicBezTo>
                  <a:pt x="300" y="255"/>
                  <a:pt x="299" y="259"/>
                  <a:pt x="299" y="263"/>
                </a:cubicBezTo>
                <a:cubicBezTo>
                  <a:pt x="299" y="258"/>
                  <a:pt x="297" y="249"/>
                  <a:pt x="294" y="236"/>
                </a:cubicBezTo>
                <a:cubicBezTo>
                  <a:pt x="278" y="179"/>
                  <a:pt x="278" y="179"/>
                  <a:pt x="278" y="179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81" y="292"/>
                  <a:pt x="281" y="292"/>
                  <a:pt x="281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54" y="179"/>
                  <a:pt x="354" y="179"/>
                  <a:pt x="354" y="179"/>
                </a:cubicBezTo>
                <a:cubicBezTo>
                  <a:pt x="320" y="179"/>
                  <a:pt x="320" y="179"/>
                  <a:pt x="320" y="179"/>
                </a:cubicBezTo>
                <a:lnTo>
                  <a:pt x="304" y="236"/>
                </a:lnTo>
                <a:close/>
                <a:moveTo>
                  <a:pt x="365" y="481"/>
                </a:moveTo>
                <a:cubicBezTo>
                  <a:pt x="365" y="378"/>
                  <a:pt x="365" y="378"/>
                  <a:pt x="365" y="378"/>
                </a:cubicBezTo>
                <a:cubicBezTo>
                  <a:pt x="365" y="371"/>
                  <a:pt x="359" y="365"/>
                  <a:pt x="352" y="365"/>
                </a:cubicBezTo>
                <a:cubicBezTo>
                  <a:pt x="57" y="365"/>
                  <a:pt x="57" y="365"/>
                  <a:pt x="57" y="365"/>
                </a:cubicBezTo>
                <a:cubicBezTo>
                  <a:pt x="50" y="365"/>
                  <a:pt x="45" y="371"/>
                  <a:pt x="45" y="378"/>
                </a:cubicBezTo>
                <a:cubicBezTo>
                  <a:pt x="45" y="481"/>
                  <a:pt x="45" y="481"/>
                  <a:pt x="45" y="481"/>
                </a:cubicBezTo>
                <a:cubicBezTo>
                  <a:pt x="45" y="488"/>
                  <a:pt x="50" y="493"/>
                  <a:pt x="57" y="493"/>
                </a:cubicBezTo>
                <a:cubicBezTo>
                  <a:pt x="352" y="493"/>
                  <a:pt x="352" y="493"/>
                  <a:pt x="352" y="493"/>
                </a:cubicBezTo>
                <a:cubicBezTo>
                  <a:pt x="359" y="493"/>
                  <a:pt x="365" y="488"/>
                  <a:pt x="365" y="481"/>
                </a:cubicBezTo>
                <a:close/>
                <a:moveTo>
                  <a:pt x="178" y="429"/>
                </a:moveTo>
                <a:cubicBezTo>
                  <a:pt x="178" y="440"/>
                  <a:pt x="174" y="450"/>
                  <a:pt x="168" y="456"/>
                </a:cubicBezTo>
                <a:cubicBezTo>
                  <a:pt x="161" y="462"/>
                  <a:pt x="151" y="465"/>
                  <a:pt x="138" y="465"/>
                </a:cubicBezTo>
                <a:cubicBezTo>
                  <a:pt x="118" y="465"/>
                  <a:pt x="118" y="465"/>
                  <a:pt x="118" y="465"/>
                </a:cubicBezTo>
                <a:cubicBezTo>
                  <a:pt x="118" y="393"/>
                  <a:pt x="118" y="393"/>
                  <a:pt x="118" y="393"/>
                </a:cubicBezTo>
                <a:cubicBezTo>
                  <a:pt x="141" y="393"/>
                  <a:pt x="141" y="393"/>
                  <a:pt x="141" y="393"/>
                </a:cubicBezTo>
                <a:cubicBezTo>
                  <a:pt x="152" y="393"/>
                  <a:pt x="162" y="396"/>
                  <a:pt x="168" y="403"/>
                </a:cubicBezTo>
                <a:cubicBezTo>
                  <a:pt x="175" y="409"/>
                  <a:pt x="178" y="417"/>
                  <a:pt x="178" y="429"/>
                </a:cubicBezTo>
                <a:close/>
                <a:moveTo>
                  <a:pt x="162" y="429"/>
                </a:moveTo>
                <a:cubicBezTo>
                  <a:pt x="162" y="414"/>
                  <a:pt x="155" y="406"/>
                  <a:pt x="141" y="406"/>
                </a:cubicBezTo>
                <a:cubicBezTo>
                  <a:pt x="133" y="406"/>
                  <a:pt x="133" y="406"/>
                  <a:pt x="133" y="406"/>
                </a:cubicBezTo>
                <a:cubicBezTo>
                  <a:pt x="133" y="453"/>
                  <a:pt x="133" y="453"/>
                  <a:pt x="133" y="453"/>
                </a:cubicBezTo>
                <a:cubicBezTo>
                  <a:pt x="140" y="453"/>
                  <a:pt x="140" y="453"/>
                  <a:pt x="140" y="453"/>
                </a:cubicBezTo>
                <a:cubicBezTo>
                  <a:pt x="155" y="453"/>
                  <a:pt x="162" y="445"/>
                  <a:pt x="162" y="429"/>
                </a:cubicBezTo>
                <a:close/>
                <a:moveTo>
                  <a:pt x="198" y="465"/>
                </a:moveTo>
                <a:cubicBezTo>
                  <a:pt x="198" y="393"/>
                  <a:pt x="198" y="393"/>
                  <a:pt x="198" y="393"/>
                </a:cubicBezTo>
                <a:cubicBezTo>
                  <a:pt x="213" y="393"/>
                  <a:pt x="213" y="393"/>
                  <a:pt x="213" y="393"/>
                </a:cubicBezTo>
                <a:cubicBezTo>
                  <a:pt x="213" y="465"/>
                  <a:pt x="213" y="465"/>
                  <a:pt x="213" y="465"/>
                </a:cubicBezTo>
                <a:lnTo>
                  <a:pt x="198" y="465"/>
                </a:lnTo>
                <a:close/>
                <a:moveTo>
                  <a:pt x="263" y="425"/>
                </a:moveTo>
                <a:cubicBezTo>
                  <a:pt x="292" y="425"/>
                  <a:pt x="292" y="425"/>
                  <a:pt x="292" y="425"/>
                </a:cubicBezTo>
                <a:cubicBezTo>
                  <a:pt x="292" y="462"/>
                  <a:pt x="292" y="462"/>
                  <a:pt x="292" y="462"/>
                </a:cubicBezTo>
                <a:cubicBezTo>
                  <a:pt x="287" y="464"/>
                  <a:pt x="283" y="465"/>
                  <a:pt x="279" y="465"/>
                </a:cubicBezTo>
                <a:cubicBezTo>
                  <a:pt x="275" y="466"/>
                  <a:pt x="270" y="466"/>
                  <a:pt x="266" y="466"/>
                </a:cubicBezTo>
                <a:cubicBezTo>
                  <a:pt x="255" y="466"/>
                  <a:pt x="247" y="463"/>
                  <a:pt x="241" y="457"/>
                </a:cubicBezTo>
                <a:cubicBezTo>
                  <a:pt x="235" y="450"/>
                  <a:pt x="233" y="441"/>
                  <a:pt x="233" y="429"/>
                </a:cubicBezTo>
                <a:cubicBezTo>
                  <a:pt x="233" y="418"/>
                  <a:pt x="236" y="409"/>
                  <a:pt x="243" y="402"/>
                </a:cubicBezTo>
                <a:cubicBezTo>
                  <a:pt x="249" y="396"/>
                  <a:pt x="258" y="392"/>
                  <a:pt x="270" y="392"/>
                </a:cubicBezTo>
                <a:cubicBezTo>
                  <a:pt x="278" y="392"/>
                  <a:pt x="285" y="394"/>
                  <a:pt x="292" y="397"/>
                </a:cubicBezTo>
                <a:cubicBezTo>
                  <a:pt x="287" y="409"/>
                  <a:pt x="287" y="409"/>
                  <a:pt x="287" y="409"/>
                </a:cubicBezTo>
                <a:cubicBezTo>
                  <a:pt x="281" y="406"/>
                  <a:pt x="276" y="405"/>
                  <a:pt x="270" y="405"/>
                </a:cubicBezTo>
                <a:cubicBezTo>
                  <a:pt x="264" y="405"/>
                  <a:pt x="258" y="407"/>
                  <a:pt x="254" y="412"/>
                </a:cubicBezTo>
                <a:cubicBezTo>
                  <a:pt x="250" y="416"/>
                  <a:pt x="248" y="422"/>
                  <a:pt x="248" y="430"/>
                </a:cubicBezTo>
                <a:cubicBezTo>
                  <a:pt x="248" y="437"/>
                  <a:pt x="250" y="443"/>
                  <a:pt x="253" y="447"/>
                </a:cubicBezTo>
                <a:cubicBezTo>
                  <a:pt x="256" y="452"/>
                  <a:pt x="261" y="454"/>
                  <a:pt x="267" y="454"/>
                </a:cubicBezTo>
                <a:cubicBezTo>
                  <a:pt x="270" y="454"/>
                  <a:pt x="274" y="453"/>
                  <a:pt x="277" y="453"/>
                </a:cubicBezTo>
                <a:cubicBezTo>
                  <a:pt x="277" y="438"/>
                  <a:pt x="277" y="438"/>
                  <a:pt x="277" y="438"/>
                </a:cubicBezTo>
                <a:cubicBezTo>
                  <a:pt x="263" y="438"/>
                  <a:pt x="263" y="438"/>
                  <a:pt x="263" y="438"/>
                </a:cubicBezTo>
                <a:lnTo>
                  <a:pt x="263" y="4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E1C39122-351F-3B99-8206-5184F79F630C}"/>
              </a:ext>
            </a:extLst>
          </p:cNvPr>
          <p:cNvSpPr/>
          <p:nvPr/>
        </p:nvSpPr>
        <p:spPr>
          <a:xfrm>
            <a:off x="5910405" y="3610800"/>
            <a:ext cx="2803085" cy="348755"/>
          </a:xfrm>
          <a:prstGeom prst="rect">
            <a:avLst/>
          </a:prstGeom>
          <a:solidFill>
            <a:srgbClr val="00ABC5"/>
          </a:solidFill>
          <a:ln w="25400" cap="flat" cmpd="sng" algn="ctr">
            <a:noFill/>
            <a:prstDash val="solid"/>
          </a:ln>
          <a:effectLst/>
        </p:spPr>
        <p:txBody>
          <a:bodyPr lIns="216000" tIns="72000" bIns="36000" rtlCol="0" anchor="ctr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取引先マスタ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API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B6DD2254-8564-79B3-EC8D-BDED856767EF}"/>
              </a:ext>
            </a:extLst>
          </p:cNvPr>
          <p:cNvSpPr/>
          <p:nvPr/>
        </p:nvSpPr>
        <p:spPr>
          <a:xfrm>
            <a:off x="5905448" y="4422811"/>
            <a:ext cx="2803085" cy="348755"/>
          </a:xfrm>
          <a:prstGeom prst="rect">
            <a:avLst/>
          </a:prstGeom>
          <a:solidFill>
            <a:srgbClr val="00ABC5"/>
          </a:solidFill>
          <a:ln w="25400" cap="flat" cmpd="sng" algn="ctr">
            <a:noFill/>
            <a:prstDash val="solid"/>
          </a:ln>
          <a:effectLst/>
        </p:spPr>
        <p:txBody>
          <a:bodyPr lIns="216000" tIns="72000" bIns="36000" rtlCol="0" anchor="ctr"/>
          <a:lstStyle/>
          <a:p>
            <a:pPr marL="0" marR="0" lvl="0" indent="0" algn="ctr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銀行口座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API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id="{074C12BE-994F-3E8E-1806-9C391724AB53}"/>
              </a:ext>
            </a:extLst>
          </p:cNvPr>
          <p:cNvSpPr>
            <a:spLocks noEditPoints="1"/>
          </p:cNvSpPr>
          <p:nvPr/>
        </p:nvSpPr>
        <p:spPr bwMode="auto">
          <a:xfrm>
            <a:off x="6128286" y="3667451"/>
            <a:ext cx="252000" cy="252000"/>
          </a:xfrm>
          <a:custGeom>
            <a:avLst/>
            <a:gdLst>
              <a:gd name="T0" fmla="*/ 800 w 907"/>
              <a:gd name="T1" fmla="*/ 589 h 907"/>
              <a:gd name="T2" fmla="*/ 821 w 907"/>
              <a:gd name="T3" fmla="*/ 724 h 907"/>
              <a:gd name="T4" fmla="*/ 706 w 907"/>
              <a:gd name="T5" fmla="*/ 690 h 907"/>
              <a:gd name="T6" fmla="*/ 686 w 907"/>
              <a:gd name="T7" fmla="*/ 744 h 907"/>
              <a:gd name="T8" fmla="*/ 637 w 907"/>
              <a:gd name="T9" fmla="*/ 872 h 907"/>
              <a:gd name="T10" fmla="*/ 557 w 907"/>
              <a:gd name="T11" fmla="*/ 784 h 907"/>
              <a:gd name="T12" fmla="*/ 510 w 907"/>
              <a:gd name="T13" fmla="*/ 821 h 907"/>
              <a:gd name="T14" fmla="*/ 403 w 907"/>
              <a:gd name="T15" fmla="*/ 907 h 907"/>
              <a:gd name="T16" fmla="*/ 376 w 907"/>
              <a:gd name="T17" fmla="*/ 791 h 907"/>
              <a:gd name="T18" fmla="*/ 318 w 907"/>
              <a:gd name="T19" fmla="*/ 800 h 907"/>
              <a:gd name="T20" fmla="*/ 183 w 907"/>
              <a:gd name="T21" fmla="*/ 821 h 907"/>
              <a:gd name="T22" fmla="*/ 217 w 907"/>
              <a:gd name="T23" fmla="*/ 706 h 907"/>
              <a:gd name="T24" fmla="*/ 164 w 907"/>
              <a:gd name="T25" fmla="*/ 686 h 907"/>
              <a:gd name="T26" fmla="*/ 36 w 907"/>
              <a:gd name="T27" fmla="*/ 637 h 907"/>
              <a:gd name="T28" fmla="*/ 123 w 907"/>
              <a:gd name="T29" fmla="*/ 557 h 907"/>
              <a:gd name="T30" fmla="*/ 86 w 907"/>
              <a:gd name="T31" fmla="*/ 510 h 907"/>
              <a:gd name="T32" fmla="*/ 0 w 907"/>
              <a:gd name="T33" fmla="*/ 403 h 907"/>
              <a:gd name="T34" fmla="*/ 117 w 907"/>
              <a:gd name="T35" fmla="*/ 376 h 907"/>
              <a:gd name="T36" fmla="*/ 107 w 907"/>
              <a:gd name="T37" fmla="*/ 319 h 907"/>
              <a:gd name="T38" fmla="*/ 86 w 907"/>
              <a:gd name="T39" fmla="*/ 183 h 907"/>
              <a:gd name="T40" fmla="*/ 201 w 907"/>
              <a:gd name="T41" fmla="*/ 217 h 907"/>
              <a:gd name="T42" fmla="*/ 221 w 907"/>
              <a:gd name="T43" fmla="*/ 164 h 907"/>
              <a:gd name="T44" fmla="*/ 270 w 907"/>
              <a:gd name="T45" fmla="*/ 36 h 907"/>
              <a:gd name="T46" fmla="*/ 350 w 907"/>
              <a:gd name="T47" fmla="*/ 123 h 907"/>
              <a:gd name="T48" fmla="*/ 398 w 907"/>
              <a:gd name="T49" fmla="*/ 86 h 907"/>
              <a:gd name="T50" fmla="*/ 504 w 907"/>
              <a:gd name="T51" fmla="*/ 0 h 907"/>
              <a:gd name="T52" fmla="*/ 531 w 907"/>
              <a:gd name="T53" fmla="*/ 117 h 907"/>
              <a:gd name="T54" fmla="*/ 589 w 907"/>
              <a:gd name="T55" fmla="*/ 108 h 907"/>
              <a:gd name="T56" fmla="*/ 724 w 907"/>
              <a:gd name="T57" fmla="*/ 86 h 907"/>
              <a:gd name="T58" fmla="*/ 690 w 907"/>
              <a:gd name="T59" fmla="*/ 201 h 907"/>
              <a:gd name="T60" fmla="*/ 744 w 907"/>
              <a:gd name="T61" fmla="*/ 221 h 907"/>
              <a:gd name="T62" fmla="*/ 871 w 907"/>
              <a:gd name="T63" fmla="*/ 270 h 907"/>
              <a:gd name="T64" fmla="*/ 784 w 907"/>
              <a:gd name="T65" fmla="*/ 350 h 907"/>
              <a:gd name="T66" fmla="*/ 821 w 907"/>
              <a:gd name="T67" fmla="*/ 398 h 907"/>
              <a:gd name="T68" fmla="*/ 907 w 907"/>
              <a:gd name="T69" fmla="*/ 504 h 907"/>
              <a:gd name="T70" fmla="*/ 791 w 907"/>
              <a:gd name="T71" fmla="*/ 531 h 907"/>
              <a:gd name="T72" fmla="*/ 454 w 907"/>
              <a:gd name="T73" fmla="*/ 226 h 907"/>
              <a:gd name="T74" fmla="*/ 454 w 907"/>
              <a:gd name="T75" fmla="*/ 682 h 907"/>
              <a:gd name="T76" fmla="*/ 454 w 907"/>
              <a:gd name="T77" fmla="*/ 226 h 907"/>
              <a:gd name="T78" fmla="*/ 428 w 907"/>
              <a:gd name="T79" fmla="*/ 406 h 907"/>
              <a:gd name="T80" fmla="*/ 391 w 907"/>
              <a:gd name="T81" fmla="*/ 359 h 907"/>
              <a:gd name="T82" fmla="*/ 320 w 907"/>
              <a:gd name="T83" fmla="*/ 399 h 907"/>
              <a:gd name="T84" fmla="*/ 331 w 907"/>
              <a:gd name="T85" fmla="*/ 507 h 907"/>
              <a:gd name="T86" fmla="*/ 435 w 907"/>
              <a:gd name="T87" fmla="*/ 520 h 907"/>
              <a:gd name="T88" fmla="*/ 414 w 907"/>
              <a:gd name="T89" fmla="*/ 490 h 907"/>
              <a:gd name="T90" fmla="*/ 357 w 907"/>
              <a:gd name="T91" fmla="*/ 445 h 907"/>
              <a:gd name="T92" fmla="*/ 390 w 907"/>
              <a:gd name="T93" fmla="*/ 396 h 907"/>
              <a:gd name="T94" fmla="*/ 568 w 907"/>
              <a:gd name="T95" fmla="*/ 449 h 907"/>
              <a:gd name="T96" fmla="*/ 510 w 907"/>
              <a:gd name="T97" fmla="*/ 414 h 907"/>
              <a:gd name="T98" fmla="*/ 509 w 907"/>
              <a:gd name="T99" fmla="*/ 398 h 907"/>
              <a:gd name="T100" fmla="*/ 562 w 907"/>
              <a:gd name="T101" fmla="*/ 405 h 907"/>
              <a:gd name="T102" fmla="*/ 523 w 907"/>
              <a:gd name="T103" fmla="*/ 359 h 907"/>
              <a:gd name="T104" fmla="*/ 461 w 907"/>
              <a:gd name="T105" fmla="*/ 408 h 907"/>
              <a:gd name="T106" fmla="*/ 477 w 907"/>
              <a:gd name="T107" fmla="*/ 445 h 907"/>
              <a:gd name="T108" fmla="*/ 523 w 907"/>
              <a:gd name="T109" fmla="*/ 469 h 907"/>
              <a:gd name="T110" fmla="*/ 531 w 907"/>
              <a:gd name="T111" fmla="*/ 481 h 907"/>
              <a:gd name="T112" fmla="*/ 512 w 907"/>
              <a:gd name="T113" fmla="*/ 493 h 907"/>
              <a:gd name="T114" fmla="*/ 460 w 907"/>
              <a:gd name="T115" fmla="*/ 479 h 907"/>
              <a:gd name="T116" fmla="*/ 483 w 907"/>
              <a:gd name="T117" fmla="*/ 527 h 907"/>
              <a:gd name="T118" fmla="*/ 546 w 907"/>
              <a:gd name="T119" fmla="*/ 523 h 907"/>
              <a:gd name="T120" fmla="*/ 576 w 907"/>
              <a:gd name="T121" fmla="*/ 47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7" h="907">
                <a:moveTo>
                  <a:pt x="784" y="557"/>
                </a:moveTo>
                <a:cubicBezTo>
                  <a:pt x="782" y="569"/>
                  <a:pt x="787" y="580"/>
                  <a:pt x="800" y="589"/>
                </a:cubicBezTo>
                <a:cubicBezTo>
                  <a:pt x="871" y="637"/>
                  <a:pt x="871" y="637"/>
                  <a:pt x="871" y="637"/>
                </a:cubicBezTo>
                <a:cubicBezTo>
                  <a:pt x="821" y="724"/>
                  <a:pt x="821" y="724"/>
                  <a:pt x="821" y="724"/>
                </a:cubicBezTo>
                <a:cubicBezTo>
                  <a:pt x="744" y="686"/>
                  <a:pt x="744" y="686"/>
                  <a:pt x="744" y="686"/>
                </a:cubicBezTo>
                <a:cubicBezTo>
                  <a:pt x="729" y="678"/>
                  <a:pt x="715" y="680"/>
                  <a:pt x="706" y="690"/>
                </a:cubicBezTo>
                <a:cubicBezTo>
                  <a:pt x="701" y="695"/>
                  <a:pt x="695" y="701"/>
                  <a:pt x="690" y="706"/>
                </a:cubicBezTo>
                <a:cubicBezTo>
                  <a:pt x="680" y="715"/>
                  <a:pt x="678" y="729"/>
                  <a:pt x="686" y="744"/>
                </a:cubicBezTo>
                <a:cubicBezTo>
                  <a:pt x="724" y="821"/>
                  <a:pt x="724" y="821"/>
                  <a:pt x="724" y="821"/>
                </a:cubicBezTo>
                <a:cubicBezTo>
                  <a:pt x="637" y="872"/>
                  <a:pt x="637" y="872"/>
                  <a:pt x="637" y="872"/>
                </a:cubicBezTo>
                <a:cubicBezTo>
                  <a:pt x="589" y="800"/>
                  <a:pt x="589" y="800"/>
                  <a:pt x="589" y="800"/>
                </a:cubicBezTo>
                <a:cubicBezTo>
                  <a:pt x="580" y="787"/>
                  <a:pt x="569" y="782"/>
                  <a:pt x="557" y="784"/>
                </a:cubicBezTo>
                <a:cubicBezTo>
                  <a:pt x="549" y="786"/>
                  <a:pt x="540" y="789"/>
                  <a:pt x="531" y="791"/>
                </a:cubicBezTo>
                <a:cubicBezTo>
                  <a:pt x="518" y="794"/>
                  <a:pt x="510" y="805"/>
                  <a:pt x="510" y="821"/>
                </a:cubicBezTo>
                <a:cubicBezTo>
                  <a:pt x="504" y="907"/>
                  <a:pt x="504" y="907"/>
                  <a:pt x="504" y="907"/>
                </a:cubicBezTo>
                <a:cubicBezTo>
                  <a:pt x="403" y="907"/>
                  <a:pt x="403" y="907"/>
                  <a:pt x="403" y="907"/>
                </a:cubicBezTo>
                <a:cubicBezTo>
                  <a:pt x="398" y="821"/>
                  <a:pt x="398" y="821"/>
                  <a:pt x="398" y="821"/>
                </a:cubicBezTo>
                <a:cubicBezTo>
                  <a:pt x="397" y="805"/>
                  <a:pt x="389" y="794"/>
                  <a:pt x="376" y="791"/>
                </a:cubicBezTo>
                <a:cubicBezTo>
                  <a:pt x="367" y="789"/>
                  <a:pt x="359" y="786"/>
                  <a:pt x="350" y="784"/>
                </a:cubicBezTo>
                <a:cubicBezTo>
                  <a:pt x="338" y="782"/>
                  <a:pt x="327" y="787"/>
                  <a:pt x="318" y="800"/>
                </a:cubicBezTo>
                <a:cubicBezTo>
                  <a:pt x="270" y="872"/>
                  <a:pt x="270" y="872"/>
                  <a:pt x="270" y="872"/>
                </a:cubicBezTo>
                <a:cubicBezTo>
                  <a:pt x="183" y="821"/>
                  <a:pt x="183" y="821"/>
                  <a:pt x="183" y="821"/>
                </a:cubicBezTo>
                <a:cubicBezTo>
                  <a:pt x="221" y="744"/>
                  <a:pt x="221" y="744"/>
                  <a:pt x="221" y="744"/>
                </a:cubicBezTo>
                <a:cubicBezTo>
                  <a:pt x="229" y="729"/>
                  <a:pt x="227" y="715"/>
                  <a:pt x="217" y="706"/>
                </a:cubicBezTo>
                <a:cubicBezTo>
                  <a:pt x="212" y="701"/>
                  <a:pt x="206" y="695"/>
                  <a:pt x="201" y="690"/>
                </a:cubicBezTo>
                <a:cubicBezTo>
                  <a:pt x="192" y="680"/>
                  <a:pt x="178" y="678"/>
                  <a:pt x="164" y="686"/>
                </a:cubicBezTo>
                <a:cubicBezTo>
                  <a:pt x="86" y="724"/>
                  <a:pt x="86" y="724"/>
                  <a:pt x="86" y="724"/>
                </a:cubicBezTo>
                <a:cubicBezTo>
                  <a:pt x="36" y="637"/>
                  <a:pt x="36" y="637"/>
                  <a:pt x="36" y="637"/>
                </a:cubicBezTo>
                <a:cubicBezTo>
                  <a:pt x="107" y="589"/>
                  <a:pt x="107" y="589"/>
                  <a:pt x="107" y="589"/>
                </a:cubicBezTo>
                <a:cubicBezTo>
                  <a:pt x="121" y="580"/>
                  <a:pt x="125" y="569"/>
                  <a:pt x="123" y="557"/>
                </a:cubicBezTo>
                <a:cubicBezTo>
                  <a:pt x="121" y="549"/>
                  <a:pt x="119" y="540"/>
                  <a:pt x="117" y="531"/>
                </a:cubicBezTo>
                <a:cubicBezTo>
                  <a:pt x="113" y="519"/>
                  <a:pt x="103" y="510"/>
                  <a:pt x="86" y="51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403"/>
                  <a:pt x="0" y="403"/>
                  <a:pt x="0" y="403"/>
                </a:cubicBezTo>
                <a:cubicBezTo>
                  <a:pt x="86" y="398"/>
                  <a:pt x="86" y="398"/>
                  <a:pt x="86" y="398"/>
                </a:cubicBezTo>
                <a:cubicBezTo>
                  <a:pt x="103" y="397"/>
                  <a:pt x="113" y="389"/>
                  <a:pt x="117" y="376"/>
                </a:cubicBezTo>
                <a:cubicBezTo>
                  <a:pt x="119" y="367"/>
                  <a:pt x="121" y="359"/>
                  <a:pt x="123" y="350"/>
                </a:cubicBezTo>
                <a:cubicBezTo>
                  <a:pt x="125" y="338"/>
                  <a:pt x="121" y="327"/>
                  <a:pt x="107" y="319"/>
                </a:cubicBezTo>
                <a:cubicBezTo>
                  <a:pt x="36" y="270"/>
                  <a:pt x="36" y="270"/>
                  <a:pt x="36" y="270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164" y="221"/>
                  <a:pt x="164" y="221"/>
                  <a:pt x="164" y="221"/>
                </a:cubicBezTo>
                <a:cubicBezTo>
                  <a:pt x="178" y="229"/>
                  <a:pt x="192" y="227"/>
                  <a:pt x="201" y="217"/>
                </a:cubicBezTo>
                <a:cubicBezTo>
                  <a:pt x="206" y="212"/>
                  <a:pt x="212" y="206"/>
                  <a:pt x="217" y="201"/>
                </a:cubicBezTo>
                <a:cubicBezTo>
                  <a:pt x="227" y="192"/>
                  <a:pt x="229" y="178"/>
                  <a:pt x="221" y="164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270" y="36"/>
                  <a:pt x="270" y="36"/>
                  <a:pt x="270" y="36"/>
                </a:cubicBezTo>
                <a:cubicBezTo>
                  <a:pt x="318" y="108"/>
                  <a:pt x="318" y="108"/>
                  <a:pt x="318" y="108"/>
                </a:cubicBezTo>
                <a:cubicBezTo>
                  <a:pt x="327" y="121"/>
                  <a:pt x="338" y="125"/>
                  <a:pt x="350" y="123"/>
                </a:cubicBezTo>
                <a:cubicBezTo>
                  <a:pt x="359" y="121"/>
                  <a:pt x="367" y="119"/>
                  <a:pt x="376" y="117"/>
                </a:cubicBezTo>
                <a:cubicBezTo>
                  <a:pt x="389" y="113"/>
                  <a:pt x="397" y="103"/>
                  <a:pt x="398" y="86"/>
                </a:cubicBezTo>
                <a:cubicBezTo>
                  <a:pt x="403" y="0"/>
                  <a:pt x="403" y="0"/>
                  <a:pt x="403" y="0"/>
                </a:cubicBezTo>
                <a:cubicBezTo>
                  <a:pt x="504" y="0"/>
                  <a:pt x="504" y="0"/>
                  <a:pt x="504" y="0"/>
                </a:cubicBezTo>
                <a:cubicBezTo>
                  <a:pt x="510" y="86"/>
                  <a:pt x="510" y="86"/>
                  <a:pt x="510" y="86"/>
                </a:cubicBezTo>
                <a:cubicBezTo>
                  <a:pt x="510" y="103"/>
                  <a:pt x="518" y="113"/>
                  <a:pt x="531" y="117"/>
                </a:cubicBezTo>
                <a:cubicBezTo>
                  <a:pt x="540" y="119"/>
                  <a:pt x="549" y="121"/>
                  <a:pt x="557" y="123"/>
                </a:cubicBezTo>
                <a:cubicBezTo>
                  <a:pt x="569" y="125"/>
                  <a:pt x="580" y="121"/>
                  <a:pt x="589" y="108"/>
                </a:cubicBezTo>
                <a:cubicBezTo>
                  <a:pt x="637" y="36"/>
                  <a:pt x="637" y="36"/>
                  <a:pt x="637" y="36"/>
                </a:cubicBezTo>
                <a:cubicBezTo>
                  <a:pt x="724" y="86"/>
                  <a:pt x="724" y="86"/>
                  <a:pt x="724" y="86"/>
                </a:cubicBezTo>
                <a:cubicBezTo>
                  <a:pt x="686" y="164"/>
                  <a:pt x="686" y="164"/>
                  <a:pt x="686" y="164"/>
                </a:cubicBezTo>
                <a:cubicBezTo>
                  <a:pt x="678" y="178"/>
                  <a:pt x="680" y="192"/>
                  <a:pt x="690" y="201"/>
                </a:cubicBezTo>
                <a:cubicBezTo>
                  <a:pt x="695" y="206"/>
                  <a:pt x="701" y="212"/>
                  <a:pt x="706" y="217"/>
                </a:cubicBezTo>
                <a:cubicBezTo>
                  <a:pt x="715" y="227"/>
                  <a:pt x="729" y="229"/>
                  <a:pt x="744" y="221"/>
                </a:cubicBezTo>
                <a:cubicBezTo>
                  <a:pt x="821" y="183"/>
                  <a:pt x="821" y="183"/>
                  <a:pt x="821" y="183"/>
                </a:cubicBezTo>
                <a:cubicBezTo>
                  <a:pt x="871" y="270"/>
                  <a:pt x="871" y="270"/>
                  <a:pt x="871" y="270"/>
                </a:cubicBezTo>
                <a:cubicBezTo>
                  <a:pt x="800" y="319"/>
                  <a:pt x="800" y="319"/>
                  <a:pt x="800" y="319"/>
                </a:cubicBezTo>
                <a:cubicBezTo>
                  <a:pt x="787" y="327"/>
                  <a:pt x="782" y="338"/>
                  <a:pt x="784" y="350"/>
                </a:cubicBezTo>
                <a:cubicBezTo>
                  <a:pt x="786" y="359"/>
                  <a:pt x="789" y="367"/>
                  <a:pt x="791" y="376"/>
                </a:cubicBezTo>
                <a:cubicBezTo>
                  <a:pt x="794" y="389"/>
                  <a:pt x="805" y="397"/>
                  <a:pt x="821" y="398"/>
                </a:cubicBezTo>
                <a:cubicBezTo>
                  <a:pt x="907" y="403"/>
                  <a:pt x="907" y="403"/>
                  <a:pt x="907" y="403"/>
                </a:cubicBezTo>
                <a:cubicBezTo>
                  <a:pt x="907" y="504"/>
                  <a:pt x="907" y="504"/>
                  <a:pt x="907" y="504"/>
                </a:cubicBezTo>
                <a:cubicBezTo>
                  <a:pt x="821" y="510"/>
                  <a:pt x="821" y="510"/>
                  <a:pt x="821" y="510"/>
                </a:cubicBezTo>
                <a:cubicBezTo>
                  <a:pt x="805" y="510"/>
                  <a:pt x="794" y="519"/>
                  <a:pt x="791" y="531"/>
                </a:cubicBezTo>
                <a:cubicBezTo>
                  <a:pt x="789" y="540"/>
                  <a:pt x="786" y="549"/>
                  <a:pt x="784" y="557"/>
                </a:cubicBezTo>
                <a:close/>
                <a:moveTo>
                  <a:pt x="454" y="226"/>
                </a:moveTo>
                <a:cubicBezTo>
                  <a:pt x="328" y="226"/>
                  <a:pt x="226" y="328"/>
                  <a:pt x="226" y="454"/>
                </a:cubicBezTo>
                <a:cubicBezTo>
                  <a:pt x="226" y="580"/>
                  <a:pt x="328" y="682"/>
                  <a:pt x="454" y="682"/>
                </a:cubicBezTo>
                <a:cubicBezTo>
                  <a:pt x="579" y="682"/>
                  <a:pt x="682" y="580"/>
                  <a:pt x="682" y="454"/>
                </a:cubicBezTo>
                <a:cubicBezTo>
                  <a:pt x="682" y="328"/>
                  <a:pt x="579" y="226"/>
                  <a:pt x="454" y="226"/>
                </a:cubicBezTo>
                <a:close/>
                <a:moveTo>
                  <a:pt x="410" y="399"/>
                </a:moveTo>
                <a:cubicBezTo>
                  <a:pt x="416" y="401"/>
                  <a:pt x="422" y="403"/>
                  <a:pt x="428" y="406"/>
                </a:cubicBezTo>
                <a:cubicBezTo>
                  <a:pt x="442" y="371"/>
                  <a:pt x="442" y="371"/>
                  <a:pt x="442" y="371"/>
                </a:cubicBezTo>
                <a:cubicBezTo>
                  <a:pt x="426" y="363"/>
                  <a:pt x="409" y="359"/>
                  <a:pt x="391" y="359"/>
                </a:cubicBezTo>
                <a:cubicBezTo>
                  <a:pt x="374" y="359"/>
                  <a:pt x="360" y="363"/>
                  <a:pt x="348" y="370"/>
                </a:cubicBezTo>
                <a:cubicBezTo>
                  <a:pt x="336" y="377"/>
                  <a:pt x="327" y="387"/>
                  <a:pt x="320" y="399"/>
                </a:cubicBezTo>
                <a:cubicBezTo>
                  <a:pt x="314" y="412"/>
                  <a:pt x="311" y="428"/>
                  <a:pt x="311" y="445"/>
                </a:cubicBezTo>
                <a:cubicBezTo>
                  <a:pt x="311" y="472"/>
                  <a:pt x="317" y="493"/>
                  <a:pt x="331" y="507"/>
                </a:cubicBezTo>
                <a:cubicBezTo>
                  <a:pt x="344" y="522"/>
                  <a:pt x="363" y="529"/>
                  <a:pt x="388" y="529"/>
                </a:cubicBezTo>
                <a:cubicBezTo>
                  <a:pt x="405" y="529"/>
                  <a:pt x="421" y="526"/>
                  <a:pt x="435" y="520"/>
                </a:cubicBezTo>
                <a:cubicBezTo>
                  <a:pt x="435" y="482"/>
                  <a:pt x="435" y="482"/>
                  <a:pt x="435" y="482"/>
                </a:cubicBezTo>
                <a:cubicBezTo>
                  <a:pt x="428" y="485"/>
                  <a:pt x="421" y="488"/>
                  <a:pt x="414" y="490"/>
                </a:cubicBezTo>
                <a:cubicBezTo>
                  <a:pt x="407" y="492"/>
                  <a:pt x="400" y="493"/>
                  <a:pt x="393" y="493"/>
                </a:cubicBezTo>
                <a:cubicBezTo>
                  <a:pt x="369" y="493"/>
                  <a:pt x="357" y="477"/>
                  <a:pt x="357" y="445"/>
                </a:cubicBezTo>
                <a:cubicBezTo>
                  <a:pt x="357" y="430"/>
                  <a:pt x="360" y="418"/>
                  <a:pt x="365" y="409"/>
                </a:cubicBezTo>
                <a:cubicBezTo>
                  <a:pt x="371" y="400"/>
                  <a:pt x="380" y="396"/>
                  <a:pt x="390" y="396"/>
                </a:cubicBezTo>
                <a:cubicBezTo>
                  <a:pt x="397" y="396"/>
                  <a:pt x="404" y="397"/>
                  <a:pt x="410" y="399"/>
                </a:cubicBezTo>
                <a:close/>
                <a:moveTo>
                  <a:pt x="568" y="449"/>
                </a:moveTo>
                <a:cubicBezTo>
                  <a:pt x="562" y="442"/>
                  <a:pt x="552" y="435"/>
                  <a:pt x="538" y="428"/>
                </a:cubicBezTo>
                <a:cubicBezTo>
                  <a:pt x="523" y="421"/>
                  <a:pt x="514" y="417"/>
                  <a:pt x="510" y="414"/>
                </a:cubicBezTo>
                <a:cubicBezTo>
                  <a:pt x="507" y="412"/>
                  <a:pt x="505" y="409"/>
                  <a:pt x="505" y="405"/>
                </a:cubicBezTo>
                <a:cubicBezTo>
                  <a:pt x="505" y="402"/>
                  <a:pt x="507" y="400"/>
                  <a:pt x="509" y="398"/>
                </a:cubicBezTo>
                <a:cubicBezTo>
                  <a:pt x="512" y="396"/>
                  <a:pt x="516" y="395"/>
                  <a:pt x="522" y="395"/>
                </a:cubicBezTo>
                <a:cubicBezTo>
                  <a:pt x="533" y="395"/>
                  <a:pt x="547" y="398"/>
                  <a:pt x="562" y="405"/>
                </a:cubicBezTo>
                <a:cubicBezTo>
                  <a:pt x="576" y="371"/>
                  <a:pt x="576" y="371"/>
                  <a:pt x="576" y="371"/>
                </a:cubicBezTo>
                <a:cubicBezTo>
                  <a:pt x="558" y="363"/>
                  <a:pt x="541" y="359"/>
                  <a:pt x="523" y="359"/>
                </a:cubicBezTo>
                <a:cubicBezTo>
                  <a:pt x="504" y="359"/>
                  <a:pt x="489" y="363"/>
                  <a:pt x="478" y="372"/>
                </a:cubicBezTo>
                <a:cubicBezTo>
                  <a:pt x="467" y="380"/>
                  <a:pt x="461" y="392"/>
                  <a:pt x="461" y="408"/>
                </a:cubicBezTo>
                <a:cubicBezTo>
                  <a:pt x="461" y="416"/>
                  <a:pt x="462" y="423"/>
                  <a:pt x="465" y="429"/>
                </a:cubicBezTo>
                <a:cubicBezTo>
                  <a:pt x="468" y="435"/>
                  <a:pt x="472" y="440"/>
                  <a:pt x="477" y="445"/>
                </a:cubicBezTo>
                <a:cubicBezTo>
                  <a:pt x="482" y="449"/>
                  <a:pt x="490" y="454"/>
                  <a:pt x="501" y="459"/>
                </a:cubicBezTo>
                <a:cubicBezTo>
                  <a:pt x="513" y="464"/>
                  <a:pt x="521" y="468"/>
                  <a:pt x="523" y="469"/>
                </a:cubicBezTo>
                <a:cubicBezTo>
                  <a:pt x="526" y="471"/>
                  <a:pt x="528" y="473"/>
                  <a:pt x="529" y="475"/>
                </a:cubicBezTo>
                <a:cubicBezTo>
                  <a:pt x="531" y="476"/>
                  <a:pt x="531" y="478"/>
                  <a:pt x="531" y="481"/>
                </a:cubicBezTo>
                <a:cubicBezTo>
                  <a:pt x="531" y="484"/>
                  <a:pt x="530" y="487"/>
                  <a:pt x="526" y="489"/>
                </a:cubicBezTo>
                <a:cubicBezTo>
                  <a:pt x="523" y="492"/>
                  <a:pt x="519" y="493"/>
                  <a:pt x="512" y="493"/>
                </a:cubicBezTo>
                <a:cubicBezTo>
                  <a:pt x="504" y="493"/>
                  <a:pt x="496" y="492"/>
                  <a:pt x="487" y="489"/>
                </a:cubicBezTo>
                <a:cubicBezTo>
                  <a:pt x="477" y="487"/>
                  <a:pt x="468" y="483"/>
                  <a:pt x="460" y="479"/>
                </a:cubicBezTo>
                <a:cubicBezTo>
                  <a:pt x="460" y="519"/>
                  <a:pt x="460" y="519"/>
                  <a:pt x="460" y="519"/>
                </a:cubicBezTo>
                <a:cubicBezTo>
                  <a:pt x="468" y="523"/>
                  <a:pt x="476" y="525"/>
                  <a:pt x="483" y="527"/>
                </a:cubicBezTo>
                <a:cubicBezTo>
                  <a:pt x="491" y="528"/>
                  <a:pt x="500" y="529"/>
                  <a:pt x="511" y="529"/>
                </a:cubicBezTo>
                <a:cubicBezTo>
                  <a:pt x="524" y="529"/>
                  <a:pt x="536" y="527"/>
                  <a:pt x="546" y="523"/>
                </a:cubicBezTo>
                <a:cubicBezTo>
                  <a:pt x="555" y="518"/>
                  <a:pt x="563" y="512"/>
                  <a:pt x="568" y="504"/>
                </a:cubicBezTo>
                <a:cubicBezTo>
                  <a:pt x="573" y="496"/>
                  <a:pt x="576" y="487"/>
                  <a:pt x="576" y="477"/>
                </a:cubicBezTo>
                <a:cubicBezTo>
                  <a:pt x="576" y="466"/>
                  <a:pt x="573" y="456"/>
                  <a:pt x="568" y="4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dist"/>
            <a:endParaRPr lang="ja-JP" altLang="en-US"/>
          </a:p>
        </p:txBody>
      </p:sp>
      <p:sp>
        <p:nvSpPr>
          <p:cNvPr id="93" name="Freeform 105">
            <a:extLst>
              <a:ext uri="{FF2B5EF4-FFF2-40B4-BE49-F238E27FC236}">
                <a16:creationId xmlns:a16="http://schemas.microsoft.com/office/drawing/2014/main" id="{62FC6B69-35AE-4916-8887-E72029FC3DF2}"/>
              </a:ext>
            </a:extLst>
          </p:cNvPr>
          <p:cNvSpPr>
            <a:spLocks noEditPoints="1"/>
          </p:cNvSpPr>
          <p:nvPr/>
        </p:nvSpPr>
        <p:spPr bwMode="auto">
          <a:xfrm>
            <a:off x="6128286" y="4479477"/>
            <a:ext cx="252000" cy="252000"/>
          </a:xfrm>
          <a:custGeom>
            <a:avLst/>
            <a:gdLst>
              <a:gd name="T0" fmla="*/ 400 w 454"/>
              <a:gd name="T1" fmla="*/ 295 h 454"/>
              <a:gd name="T2" fmla="*/ 411 w 454"/>
              <a:gd name="T3" fmla="*/ 362 h 454"/>
              <a:gd name="T4" fmla="*/ 353 w 454"/>
              <a:gd name="T5" fmla="*/ 345 h 454"/>
              <a:gd name="T6" fmla="*/ 343 w 454"/>
              <a:gd name="T7" fmla="*/ 372 h 454"/>
              <a:gd name="T8" fmla="*/ 319 w 454"/>
              <a:gd name="T9" fmla="*/ 436 h 454"/>
              <a:gd name="T10" fmla="*/ 279 w 454"/>
              <a:gd name="T11" fmla="*/ 392 h 454"/>
              <a:gd name="T12" fmla="*/ 255 w 454"/>
              <a:gd name="T13" fmla="*/ 411 h 454"/>
              <a:gd name="T14" fmla="*/ 202 w 454"/>
              <a:gd name="T15" fmla="*/ 454 h 454"/>
              <a:gd name="T16" fmla="*/ 188 w 454"/>
              <a:gd name="T17" fmla="*/ 396 h 454"/>
              <a:gd name="T18" fmla="*/ 159 w 454"/>
              <a:gd name="T19" fmla="*/ 400 h 454"/>
              <a:gd name="T20" fmla="*/ 92 w 454"/>
              <a:gd name="T21" fmla="*/ 411 h 454"/>
              <a:gd name="T22" fmla="*/ 109 w 454"/>
              <a:gd name="T23" fmla="*/ 353 h 454"/>
              <a:gd name="T24" fmla="*/ 82 w 454"/>
              <a:gd name="T25" fmla="*/ 343 h 454"/>
              <a:gd name="T26" fmla="*/ 18 w 454"/>
              <a:gd name="T27" fmla="*/ 319 h 454"/>
              <a:gd name="T28" fmla="*/ 62 w 454"/>
              <a:gd name="T29" fmla="*/ 279 h 454"/>
              <a:gd name="T30" fmla="*/ 43 w 454"/>
              <a:gd name="T31" fmla="*/ 255 h 454"/>
              <a:gd name="T32" fmla="*/ 0 w 454"/>
              <a:gd name="T33" fmla="*/ 202 h 454"/>
              <a:gd name="T34" fmla="*/ 58 w 454"/>
              <a:gd name="T35" fmla="*/ 188 h 454"/>
              <a:gd name="T36" fmla="*/ 54 w 454"/>
              <a:gd name="T37" fmla="*/ 160 h 454"/>
              <a:gd name="T38" fmla="*/ 43 w 454"/>
              <a:gd name="T39" fmla="*/ 92 h 454"/>
              <a:gd name="T40" fmla="*/ 101 w 454"/>
              <a:gd name="T41" fmla="*/ 109 h 454"/>
              <a:gd name="T42" fmla="*/ 111 w 454"/>
              <a:gd name="T43" fmla="*/ 82 h 454"/>
              <a:gd name="T44" fmla="*/ 135 w 454"/>
              <a:gd name="T45" fmla="*/ 18 h 454"/>
              <a:gd name="T46" fmla="*/ 175 w 454"/>
              <a:gd name="T47" fmla="*/ 62 h 454"/>
              <a:gd name="T48" fmla="*/ 199 w 454"/>
              <a:gd name="T49" fmla="*/ 44 h 454"/>
              <a:gd name="T50" fmla="*/ 252 w 454"/>
              <a:gd name="T51" fmla="*/ 0 h 454"/>
              <a:gd name="T52" fmla="*/ 266 w 454"/>
              <a:gd name="T53" fmla="*/ 59 h 454"/>
              <a:gd name="T54" fmla="*/ 294 w 454"/>
              <a:gd name="T55" fmla="*/ 54 h 454"/>
              <a:gd name="T56" fmla="*/ 362 w 454"/>
              <a:gd name="T57" fmla="*/ 43 h 454"/>
              <a:gd name="T58" fmla="*/ 345 w 454"/>
              <a:gd name="T59" fmla="*/ 101 h 454"/>
              <a:gd name="T60" fmla="*/ 372 w 454"/>
              <a:gd name="T61" fmla="*/ 111 h 454"/>
              <a:gd name="T62" fmla="*/ 436 w 454"/>
              <a:gd name="T63" fmla="*/ 136 h 454"/>
              <a:gd name="T64" fmla="*/ 392 w 454"/>
              <a:gd name="T65" fmla="*/ 175 h 454"/>
              <a:gd name="T66" fmla="*/ 411 w 454"/>
              <a:gd name="T67" fmla="*/ 199 h 454"/>
              <a:gd name="T68" fmla="*/ 454 w 454"/>
              <a:gd name="T69" fmla="*/ 252 h 454"/>
              <a:gd name="T70" fmla="*/ 395 w 454"/>
              <a:gd name="T71" fmla="*/ 266 h 454"/>
              <a:gd name="T72" fmla="*/ 227 w 454"/>
              <a:gd name="T73" fmla="*/ 113 h 454"/>
              <a:gd name="T74" fmla="*/ 227 w 454"/>
              <a:gd name="T75" fmla="*/ 341 h 454"/>
              <a:gd name="T76" fmla="*/ 227 w 454"/>
              <a:gd name="T77" fmla="*/ 113 h 454"/>
              <a:gd name="T78" fmla="*/ 184 w 454"/>
              <a:gd name="T79" fmla="*/ 181 h 454"/>
              <a:gd name="T80" fmla="*/ 217 w 454"/>
              <a:gd name="T81" fmla="*/ 202 h 454"/>
              <a:gd name="T82" fmla="*/ 204 w 454"/>
              <a:gd name="T83" fmla="*/ 220 h 454"/>
              <a:gd name="T84" fmla="*/ 215 w 454"/>
              <a:gd name="T85" fmla="*/ 227 h 454"/>
              <a:gd name="T86" fmla="*/ 210 w 454"/>
              <a:gd name="T87" fmla="*/ 257 h 454"/>
              <a:gd name="T88" fmla="*/ 155 w 454"/>
              <a:gd name="T89" fmla="*/ 264 h 454"/>
              <a:gd name="T90" fmla="*/ 177 w 454"/>
              <a:gd name="T91" fmla="*/ 213 h 454"/>
              <a:gd name="T92" fmla="*/ 191 w 454"/>
              <a:gd name="T93" fmla="*/ 211 h 454"/>
              <a:gd name="T94" fmla="*/ 183 w 454"/>
              <a:gd name="T95" fmla="*/ 198 h 454"/>
              <a:gd name="T96" fmla="*/ 177 w 454"/>
              <a:gd name="T97" fmla="*/ 213 h 454"/>
              <a:gd name="T98" fmla="*/ 177 w 454"/>
              <a:gd name="T99" fmla="*/ 247 h 454"/>
              <a:gd name="T100" fmla="*/ 195 w 454"/>
              <a:gd name="T101" fmla="*/ 238 h 454"/>
              <a:gd name="T102" fmla="*/ 184 w 454"/>
              <a:gd name="T103" fmla="*/ 229 h 454"/>
              <a:gd name="T104" fmla="*/ 284 w 454"/>
              <a:gd name="T105" fmla="*/ 264 h 454"/>
              <a:gd name="T106" fmla="*/ 253 w 454"/>
              <a:gd name="T107" fmla="*/ 248 h 454"/>
              <a:gd name="T108" fmla="*/ 224 w 454"/>
              <a:gd name="T109" fmla="*/ 264 h 454"/>
              <a:gd name="T110" fmla="*/ 281 w 454"/>
              <a:gd name="T111" fmla="*/ 181 h 454"/>
              <a:gd name="T112" fmla="*/ 284 w 454"/>
              <a:gd name="T113" fmla="*/ 264 h 454"/>
              <a:gd name="T114" fmla="*/ 271 w 454"/>
              <a:gd name="T115" fmla="*/ 216 h 454"/>
              <a:gd name="T116" fmla="*/ 266 w 454"/>
              <a:gd name="T117" fmla="*/ 194 h 454"/>
              <a:gd name="T118" fmla="*/ 257 w 454"/>
              <a:gd name="T119" fmla="*/ 23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4" h="454">
                <a:moveTo>
                  <a:pt x="392" y="279"/>
                </a:moveTo>
                <a:cubicBezTo>
                  <a:pt x="391" y="285"/>
                  <a:pt x="393" y="291"/>
                  <a:pt x="400" y="295"/>
                </a:cubicBezTo>
                <a:cubicBezTo>
                  <a:pt x="436" y="319"/>
                  <a:pt x="436" y="319"/>
                  <a:pt x="436" y="319"/>
                </a:cubicBezTo>
                <a:cubicBezTo>
                  <a:pt x="411" y="362"/>
                  <a:pt x="411" y="362"/>
                  <a:pt x="411" y="362"/>
                </a:cubicBezTo>
                <a:cubicBezTo>
                  <a:pt x="372" y="343"/>
                  <a:pt x="372" y="343"/>
                  <a:pt x="372" y="343"/>
                </a:cubicBezTo>
                <a:cubicBezTo>
                  <a:pt x="365" y="339"/>
                  <a:pt x="358" y="340"/>
                  <a:pt x="353" y="345"/>
                </a:cubicBezTo>
                <a:cubicBezTo>
                  <a:pt x="350" y="348"/>
                  <a:pt x="348" y="351"/>
                  <a:pt x="345" y="353"/>
                </a:cubicBezTo>
                <a:cubicBezTo>
                  <a:pt x="340" y="358"/>
                  <a:pt x="339" y="365"/>
                  <a:pt x="343" y="372"/>
                </a:cubicBezTo>
                <a:cubicBezTo>
                  <a:pt x="362" y="411"/>
                  <a:pt x="362" y="411"/>
                  <a:pt x="362" y="411"/>
                </a:cubicBezTo>
                <a:cubicBezTo>
                  <a:pt x="319" y="436"/>
                  <a:pt x="319" y="436"/>
                  <a:pt x="319" y="436"/>
                </a:cubicBezTo>
                <a:cubicBezTo>
                  <a:pt x="294" y="400"/>
                  <a:pt x="294" y="400"/>
                  <a:pt x="294" y="400"/>
                </a:cubicBezTo>
                <a:cubicBezTo>
                  <a:pt x="290" y="394"/>
                  <a:pt x="285" y="391"/>
                  <a:pt x="279" y="392"/>
                </a:cubicBezTo>
                <a:cubicBezTo>
                  <a:pt x="274" y="394"/>
                  <a:pt x="270" y="395"/>
                  <a:pt x="266" y="396"/>
                </a:cubicBezTo>
                <a:cubicBezTo>
                  <a:pt x="259" y="397"/>
                  <a:pt x="255" y="403"/>
                  <a:pt x="255" y="411"/>
                </a:cubicBezTo>
                <a:cubicBezTo>
                  <a:pt x="252" y="454"/>
                  <a:pt x="252" y="454"/>
                  <a:pt x="252" y="454"/>
                </a:cubicBezTo>
                <a:cubicBezTo>
                  <a:pt x="202" y="454"/>
                  <a:pt x="202" y="454"/>
                  <a:pt x="202" y="454"/>
                </a:cubicBezTo>
                <a:cubicBezTo>
                  <a:pt x="199" y="411"/>
                  <a:pt x="199" y="411"/>
                  <a:pt x="199" y="411"/>
                </a:cubicBezTo>
                <a:cubicBezTo>
                  <a:pt x="199" y="403"/>
                  <a:pt x="194" y="397"/>
                  <a:pt x="188" y="396"/>
                </a:cubicBezTo>
                <a:cubicBezTo>
                  <a:pt x="184" y="395"/>
                  <a:pt x="179" y="394"/>
                  <a:pt x="175" y="392"/>
                </a:cubicBezTo>
                <a:cubicBezTo>
                  <a:pt x="169" y="391"/>
                  <a:pt x="163" y="394"/>
                  <a:pt x="159" y="400"/>
                </a:cubicBezTo>
                <a:cubicBezTo>
                  <a:pt x="135" y="436"/>
                  <a:pt x="135" y="436"/>
                  <a:pt x="135" y="436"/>
                </a:cubicBezTo>
                <a:cubicBezTo>
                  <a:pt x="92" y="411"/>
                  <a:pt x="92" y="411"/>
                  <a:pt x="92" y="411"/>
                </a:cubicBezTo>
                <a:cubicBezTo>
                  <a:pt x="111" y="372"/>
                  <a:pt x="111" y="372"/>
                  <a:pt x="111" y="372"/>
                </a:cubicBezTo>
                <a:cubicBezTo>
                  <a:pt x="115" y="365"/>
                  <a:pt x="114" y="358"/>
                  <a:pt x="109" y="353"/>
                </a:cubicBezTo>
                <a:cubicBezTo>
                  <a:pt x="106" y="351"/>
                  <a:pt x="103" y="348"/>
                  <a:pt x="101" y="345"/>
                </a:cubicBezTo>
                <a:cubicBezTo>
                  <a:pt x="96" y="340"/>
                  <a:pt x="89" y="339"/>
                  <a:pt x="82" y="343"/>
                </a:cubicBezTo>
                <a:cubicBezTo>
                  <a:pt x="43" y="362"/>
                  <a:pt x="43" y="362"/>
                  <a:pt x="43" y="362"/>
                </a:cubicBezTo>
                <a:cubicBezTo>
                  <a:pt x="18" y="319"/>
                  <a:pt x="18" y="319"/>
                  <a:pt x="18" y="319"/>
                </a:cubicBezTo>
                <a:cubicBezTo>
                  <a:pt x="54" y="295"/>
                  <a:pt x="54" y="295"/>
                  <a:pt x="54" y="295"/>
                </a:cubicBezTo>
                <a:cubicBezTo>
                  <a:pt x="60" y="291"/>
                  <a:pt x="63" y="285"/>
                  <a:pt x="62" y="279"/>
                </a:cubicBezTo>
                <a:cubicBezTo>
                  <a:pt x="60" y="275"/>
                  <a:pt x="59" y="270"/>
                  <a:pt x="58" y="266"/>
                </a:cubicBezTo>
                <a:cubicBezTo>
                  <a:pt x="57" y="260"/>
                  <a:pt x="51" y="256"/>
                  <a:pt x="43" y="255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02"/>
                  <a:pt x="0" y="202"/>
                  <a:pt x="0" y="202"/>
                </a:cubicBezTo>
                <a:cubicBezTo>
                  <a:pt x="43" y="199"/>
                  <a:pt x="43" y="199"/>
                  <a:pt x="43" y="199"/>
                </a:cubicBezTo>
                <a:cubicBezTo>
                  <a:pt x="51" y="199"/>
                  <a:pt x="57" y="195"/>
                  <a:pt x="58" y="188"/>
                </a:cubicBezTo>
                <a:cubicBezTo>
                  <a:pt x="59" y="184"/>
                  <a:pt x="60" y="180"/>
                  <a:pt x="62" y="175"/>
                </a:cubicBezTo>
                <a:cubicBezTo>
                  <a:pt x="63" y="169"/>
                  <a:pt x="60" y="164"/>
                  <a:pt x="54" y="160"/>
                </a:cubicBezTo>
                <a:cubicBezTo>
                  <a:pt x="18" y="136"/>
                  <a:pt x="18" y="136"/>
                  <a:pt x="18" y="136"/>
                </a:cubicBezTo>
                <a:cubicBezTo>
                  <a:pt x="43" y="92"/>
                  <a:pt x="43" y="92"/>
                  <a:pt x="43" y="92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9" y="115"/>
                  <a:pt x="96" y="114"/>
                  <a:pt x="101" y="109"/>
                </a:cubicBezTo>
                <a:cubicBezTo>
                  <a:pt x="103" y="106"/>
                  <a:pt x="106" y="104"/>
                  <a:pt x="109" y="101"/>
                </a:cubicBezTo>
                <a:cubicBezTo>
                  <a:pt x="114" y="96"/>
                  <a:pt x="115" y="90"/>
                  <a:pt x="111" y="82"/>
                </a:cubicBezTo>
                <a:cubicBezTo>
                  <a:pt x="92" y="43"/>
                  <a:pt x="92" y="43"/>
                  <a:pt x="92" y="43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59" y="54"/>
                  <a:pt x="159" y="54"/>
                  <a:pt x="159" y="54"/>
                </a:cubicBezTo>
                <a:cubicBezTo>
                  <a:pt x="163" y="61"/>
                  <a:pt x="169" y="63"/>
                  <a:pt x="175" y="62"/>
                </a:cubicBezTo>
                <a:cubicBezTo>
                  <a:pt x="179" y="61"/>
                  <a:pt x="184" y="60"/>
                  <a:pt x="188" y="59"/>
                </a:cubicBezTo>
                <a:cubicBezTo>
                  <a:pt x="194" y="57"/>
                  <a:pt x="199" y="52"/>
                  <a:pt x="199" y="44"/>
                </a:cubicBezTo>
                <a:cubicBezTo>
                  <a:pt x="202" y="0"/>
                  <a:pt x="202" y="0"/>
                  <a:pt x="202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5" y="44"/>
                  <a:pt x="255" y="44"/>
                  <a:pt x="255" y="44"/>
                </a:cubicBezTo>
                <a:cubicBezTo>
                  <a:pt x="255" y="52"/>
                  <a:pt x="259" y="57"/>
                  <a:pt x="266" y="59"/>
                </a:cubicBezTo>
                <a:cubicBezTo>
                  <a:pt x="270" y="60"/>
                  <a:pt x="274" y="61"/>
                  <a:pt x="279" y="62"/>
                </a:cubicBezTo>
                <a:cubicBezTo>
                  <a:pt x="285" y="63"/>
                  <a:pt x="290" y="61"/>
                  <a:pt x="294" y="54"/>
                </a:cubicBezTo>
                <a:cubicBezTo>
                  <a:pt x="319" y="18"/>
                  <a:pt x="319" y="18"/>
                  <a:pt x="319" y="18"/>
                </a:cubicBezTo>
                <a:cubicBezTo>
                  <a:pt x="362" y="43"/>
                  <a:pt x="362" y="43"/>
                  <a:pt x="362" y="43"/>
                </a:cubicBezTo>
                <a:cubicBezTo>
                  <a:pt x="343" y="82"/>
                  <a:pt x="343" y="82"/>
                  <a:pt x="343" y="82"/>
                </a:cubicBezTo>
                <a:cubicBezTo>
                  <a:pt x="339" y="90"/>
                  <a:pt x="340" y="96"/>
                  <a:pt x="345" y="101"/>
                </a:cubicBezTo>
                <a:cubicBezTo>
                  <a:pt x="348" y="104"/>
                  <a:pt x="350" y="106"/>
                  <a:pt x="353" y="109"/>
                </a:cubicBezTo>
                <a:cubicBezTo>
                  <a:pt x="358" y="114"/>
                  <a:pt x="365" y="115"/>
                  <a:pt x="372" y="111"/>
                </a:cubicBezTo>
                <a:cubicBezTo>
                  <a:pt x="411" y="92"/>
                  <a:pt x="411" y="92"/>
                  <a:pt x="411" y="92"/>
                </a:cubicBezTo>
                <a:cubicBezTo>
                  <a:pt x="436" y="136"/>
                  <a:pt x="436" y="136"/>
                  <a:pt x="436" y="136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393" y="164"/>
                  <a:pt x="391" y="169"/>
                  <a:pt x="392" y="175"/>
                </a:cubicBezTo>
                <a:cubicBezTo>
                  <a:pt x="393" y="180"/>
                  <a:pt x="394" y="184"/>
                  <a:pt x="395" y="188"/>
                </a:cubicBezTo>
                <a:cubicBezTo>
                  <a:pt x="397" y="195"/>
                  <a:pt x="402" y="199"/>
                  <a:pt x="411" y="199"/>
                </a:cubicBezTo>
                <a:cubicBezTo>
                  <a:pt x="454" y="202"/>
                  <a:pt x="454" y="202"/>
                  <a:pt x="454" y="202"/>
                </a:cubicBezTo>
                <a:cubicBezTo>
                  <a:pt x="454" y="252"/>
                  <a:pt x="454" y="252"/>
                  <a:pt x="454" y="252"/>
                </a:cubicBezTo>
                <a:cubicBezTo>
                  <a:pt x="411" y="255"/>
                  <a:pt x="411" y="255"/>
                  <a:pt x="411" y="255"/>
                </a:cubicBezTo>
                <a:cubicBezTo>
                  <a:pt x="402" y="256"/>
                  <a:pt x="397" y="260"/>
                  <a:pt x="395" y="266"/>
                </a:cubicBezTo>
                <a:cubicBezTo>
                  <a:pt x="394" y="270"/>
                  <a:pt x="393" y="275"/>
                  <a:pt x="392" y="279"/>
                </a:cubicBezTo>
                <a:close/>
                <a:moveTo>
                  <a:pt x="227" y="113"/>
                </a:moveTo>
                <a:cubicBezTo>
                  <a:pt x="164" y="113"/>
                  <a:pt x="113" y="164"/>
                  <a:pt x="113" y="227"/>
                </a:cubicBezTo>
                <a:cubicBezTo>
                  <a:pt x="113" y="290"/>
                  <a:pt x="164" y="341"/>
                  <a:pt x="227" y="341"/>
                </a:cubicBezTo>
                <a:cubicBezTo>
                  <a:pt x="290" y="341"/>
                  <a:pt x="341" y="290"/>
                  <a:pt x="341" y="227"/>
                </a:cubicBezTo>
                <a:cubicBezTo>
                  <a:pt x="341" y="164"/>
                  <a:pt x="290" y="113"/>
                  <a:pt x="227" y="113"/>
                </a:cubicBezTo>
                <a:close/>
                <a:moveTo>
                  <a:pt x="155" y="181"/>
                </a:moveTo>
                <a:cubicBezTo>
                  <a:pt x="184" y="181"/>
                  <a:pt x="184" y="181"/>
                  <a:pt x="184" y="181"/>
                </a:cubicBezTo>
                <a:cubicBezTo>
                  <a:pt x="195" y="181"/>
                  <a:pt x="203" y="183"/>
                  <a:pt x="209" y="186"/>
                </a:cubicBezTo>
                <a:cubicBezTo>
                  <a:pt x="214" y="189"/>
                  <a:pt x="217" y="195"/>
                  <a:pt x="217" y="202"/>
                </a:cubicBezTo>
                <a:cubicBezTo>
                  <a:pt x="217" y="206"/>
                  <a:pt x="216" y="210"/>
                  <a:pt x="213" y="214"/>
                </a:cubicBezTo>
                <a:cubicBezTo>
                  <a:pt x="211" y="217"/>
                  <a:pt x="208" y="219"/>
                  <a:pt x="204" y="220"/>
                </a:cubicBezTo>
                <a:cubicBezTo>
                  <a:pt x="204" y="221"/>
                  <a:pt x="204" y="221"/>
                  <a:pt x="204" y="221"/>
                </a:cubicBezTo>
                <a:cubicBezTo>
                  <a:pt x="209" y="222"/>
                  <a:pt x="213" y="224"/>
                  <a:pt x="215" y="227"/>
                </a:cubicBezTo>
                <a:cubicBezTo>
                  <a:pt x="217" y="230"/>
                  <a:pt x="218" y="235"/>
                  <a:pt x="218" y="240"/>
                </a:cubicBezTo>
                <a:cubicBezTo>
                  <a:pt x="218" y="247"/>
                  <a:pt x="216" y="253"/>
                  <a:pt x="210" y="257"/>
                </a:cubicBezTo>
                <a:cubicBezTo>
                  <a:pt x="204" y="262"/>
                  <a:pt x="197" y="264"/>
                  <a:pt x="187" y="264"/>
                </a:cubicBezTo>
                <a:cubicBezTo>
                  <a:pt x="155" y="264"/>
                  <a:pt x="155" y="264"/>
                  <a:pt x="155" y="264"/>
                </a:cubicBezTo>
                <a:lnTo>
                  <a:pt x="155" y="181"/>
                </a:lnTo>
                <a:close/>
                <a:moveTo>
                  <a:pt x="177" y="213"/>
                </a:moveTo>
                <a:cubicBezTo>
                  <a:pt x="184" y="213"/>
                  <a:pt x="184" y="213"/>
                  <a:pt x="184" y="213"/>
                </a:cubicBezTo>
                <a:cubicBezTo>
                  <a:pt x="187" y="213"/>
                  <a:pt x="189" y="212"/>
                  <a:pt x="191" y="211"/>
                </a:cubicBezTo>
                <a:cubicBezTo>
                  <a:pt x="193" y="210"/>
                  <a:pt x="194" y="208"/>
                  <a:pt x="194" y="205"/>
                </a:cubicBezTo>
                <a:cubicBezTo>
                  <a:pt x="194" y="200"/>
                  <a:pt x="190" y="198"/>
                  <a:pt x="183" y="198"/>
                </a:cubicBezTo>
                <a:cubicBezTo>
                  <a:pt x="177" y="198"/>
                  <a:pt x="177" y="198"/>
                  <a:pt x="177" y="198"/>
                </a:cubicBezTo>
                <a:lnTo>
                  <a:pt x="177" y="213"/>
                </a:lnTo>
                <a:close/>
                <a:moveTo>
                  <a:pt x="177" y="229"/>
                </a:moveTo>
                <a:cubicBezTo>
                  <a:pt x="177" y="247"/>
                  <a:pt x="177" y="247"/>
                  <a:pt x="177" y="247"/>
                </a:cubicBezTo>
                <a:cubicBezTo>
                  <a:pt x="185" y="247"/>
                  <a:pt x="185" y="247"/>
                  <a:pt x="185" y="247"/>
                </a:cubicBezTo>
                <a:cubicBezTo>
                  <a:pt x="192" y="247"/>
                  <a:pt x="195" y="244"/>
                  <a:pt x="195" y="238"/>
                </a:cubicBezTo>
                <a:cubicBezTo>
                  <a:pt x="195" y="235"/>
                  <a:pt x="194" y="233"/>
                  <a:pt x="193" y="231"/>
                </a:cubicBezTo>
                <a:cubicBezTo>
                  <a:pt x="191" y="230"/>
                  <a:pt x="188" y="229"/>
                  <a:pt x="184" y="229"/>
                </a:cubicBezTo>
                <a:lnTo>
                  <a:pt x="177" y="229"/>
                </a:lnTo>
                <a:close/>
                <a:moveTo>
                  <a:pt x="284" y="264"/>
                </a:moveTo>
                <a:cubicBezTo>
                  <a:pt x="280" y="248"/>
                  <a:pt x="280" y="248"/>
                  <a:pt x="280" y="248"/>
                </a:cubicBezTo>
                <a:cubicBezTo>
                  <a:pt x="253" y="248"/>
                  <a:pt x="253" y="248"/>
                  <a:pt x="253" y="248"/>
                </a:cubicBezTo>
                <a:cubicBezTo>
                  <a:pt x="248" y="264"/>
                  <a:pt x="248" y="264"/>
                  <a:pt x="248" y="264"/>
                </a:cubicBezTo>
                <a:cubicBezTo>
                  <a:pt x="224" y="264"/>
                  <a:pt x="224" y="264"/>
                  <a:pt x="224" y="264"/>
                </a:cubicBezTo>
                <a:cubicBezTo>
                  <a:pt x="251" y="181"/>
                  <a:pt x="251" y="181"/>
                  <a:pt x="251" y="181"/>
                </a:cubicBezTo>
                <a:cubicBezTo>
                  <a:pt x="281" y="181"/>
                  <a:pt x="281" y="181"/>
                  <a:pt x="281" y="181"/>
                </a:cubicBezTo>
                <a:cubicBezTo>
                  <a:pt x="308" y="264"/>
                  <a:pt x="308" y="264"/>
                  <a:pt x="308" y="264"/>
                </a:cubicBezTo>
                <a:lnTo>
                  <a:pt x="284" y="264"/>
                </a:lnTo>
                <a:close/>
                <a:moveTo>
                  <a:pt x="275" y="230"/>
                </a:moveTo>
                <a:cubicBezTo>
                  <a:pt x="271" y="216"/>
                  <a:pt x="271" y="216"/>
                  <a:pt x="271" y="216"/>
                </a:cubicBezTo>
                <a:cubicBezTo>
                  <a:pt x="270" y="213"/>
                  <a:pt x="269" y="210"/>
                  <a:pt x="268" y="205"/>
                </a:cubicBezTo>
                <a:cubicBezTo>
                  <a:pt x="267" y="200"/>
                  <a:pt x="266" y="196"/>
                  <a:pt x="266" y="194"/>
                </a:cubicBezTo>
                <a:cubicBezTo>
                  <a:pt x="266" y="196"/>
                  <a:pt x="265" y="200"/>
                  <a:pt x="264" y="204"/>
                </a:cubicBezTo>
                <a:cubicBezTo>
                  <a:pt x="263" y="208"/>
                  <a:pt x="261" y="217"/>
                  <a:pt x="257" y="230"/>
                </a:cubicBezTo>
                <a:lnTo>
                  <a:pt x="275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dist"/>
            <a:endParaRPr lang="ja-JP" altLang="en-US"/>
          </a:p>
        </p:txBody>
      </p:sp>
      <p:sp>
        <p:nvSpPr>
          <p:cNvPr id="94" name="Freeform 14">
            <a:extLst>
              <a:ext uri="{FF2B5EF4-FFF2-40B4-BE49-F238E27FC236}">
                <a16:creationId xmlns:a16="http://schemas.microsoft.com/office/drawing/2014/main" id="{A30DBA3E-1A35-06F8-5806-7078F259C7A2}"/>
              </a:ext>
            </a:extLst>
          </p:cNvPr>
          <p:cNvSpPr>
            <a:spLocks noEditPoints="1"/>
          </p:cNvSpPr>
          <p:nvPr/>
        </p:nvSpPr>
        <p:spPr bwMode="auto">
          <a:xfrm>
            <a:off x="6128286" y="4068706"/>
            <a:ext cx="252000" cy="252000"/>
          </a:xfrm>
          <a:custGeom>
            <a:avLst/>
            <a:gdLst>
              <a:gd name="T0" fmla="*/ 799 w 907"/>
              <a:gd name="T1" fmla="*/ 589 h 907"/>
              <a:gd name="T2" fmla="*/ 821 w 907"/>
              <a:gd name="T3" fmla="*/ 724 h 907"/>
              <a:gd name="T4" fmla="*/ 706 w 907"/>
              <a:gd name="T5" fmla="*/ 690 h 907"/>
              <a:gd name="T6" fmla="*/ 686 w 907"/>
              <a:gd name="T7" fmla="*/ 744 h 907"/>
              <a:gd name="T8" fmla="*/ 637 w 907"/>
              <a:gd name="T9" fmla="*/ 872 h 907"/>
              <a:gd name="T10" fmla="*/ 557 w 907"/>
              <a:gd name="T11" fmla="*/ 784 h 907"/>
              <a:gd name="T12" fmla="*/ 509 w 907"/>
              <a:gd name="T13" fmla="*/ 821 h 907"/>
              <a:gd name="T14" fmla="*/ 403 w 907"/>
              <a:gd name="T15" fmla="*/ 907 h 907"/>
              <a:gd name="T16" fmla="*/ 376 w 907"/>
              <a:gd name="T17" fmla="*/ 791 h 907"/>
              <a:gd name="T18" fmla="*/ 318 w 907"/>
              <a:gd name="T19" fmla="*/ 800 h 907"/>
              <a:gd name="T20" fmla="*/ 183 w 907"/>
              <a:gd name="T21" fmla="*/ 821 h 907"/>
              <a:gd name="T22" fmla="*/ 217 w 907"/>
              <a:gd name="T23" fmla="*/ 706 h 907"/>
              <a:gd name="T24" fmla="*/ 163 w 907"/>
              <a:gd name="T25" fmla="*/ 686 h 907"/>
              <a:gd name="T26" fmla="*/ 35 w 907"/>
              <a:gd name="T27" fmla="*/ 637 h 907"/>
              <a:gd name="T28" fmla="*/ 123 w 907"/>
              <a:gd name="T29" fmla="*/ 557 h 907"/>
              <a:gd name="T30" fmla="*/ 86 w 907"/>
              <a:gd name="T31" fmla="*/ 510 h 907"/>
              <a:gd name="T32" fmla="*/ 0 w 907"/>
              <a:gd name="T33" fmla="*/ 403 h 907"/>
              <a:gd name="T34" fmla="*/ 116 w 907"/>
              <a:gd name="T35" fmla="*/ 376 h 907"/>
              <a:gd name="T36" fmla="*/ 107 w 907"/>
              <a:gd name="T37" fmla="*/ 319 h 907"/>
              <a:gd name="T38" fmla="*/ 86 w 907"/>
              <a:gd name="T39" fmla="*/ 183 h 907"/>
              <a:gd name="T40" fmla="*/ 201 w 907"/>
              <a:gd name="T41" fmla="*/ 217 h 907"/>
              <a:gd name="T42" fmla="*/ 221 w 907"/>
              <a:gd name="T43" fmla="*/ 164 h 907"/>
              <a:gd name="T44" fmla="*/ 270 w 907"/>
              <a:gd name="T45" fmla="*/ 36 h 907"/>
              <a:gd name="T46" fmla="*/ 350 w 907"/>
              <a:gd name="T47" fmla="*/ 123 h 907"/>
              <a:gd name="T48" fmla="*/ 397 w 907"/>
              <a:gd name="T49" fmla="*/ 86 h 907"/>
              <a:gd name="T50" fmla="*/ 504 w 907"/>
              <a:gd name="T51" fmla="*/ 0 h 907"/>
              <a:gd name="T52" fmla="*/ 531 w 907"/>
              <a:gd name="T53" fmla="*/ 117 h 907"/>
              <a:gd name="T54" fmla="*/ 588 w 907"/>
              <a:gd name="T55" fmla="*/ 108 h 907"/>
              <a:gd name="T56" fmla="*/ 724 w 907"/>
              <a:gd name="T57" fmla="*/ 86 h 907"/>
              <a:gd name="T58" fmla="*/ 690 w 907"/>
              <a:gd name="T59" fmla="*/ 201 h 907"/>
              <a:gd name="T60" fmla="*/ 743 w 907"/>
              <a:gd name="T61" fmla="*/ 221 h 907"/>
              <a:gd name="T62" fmla="*/ 871 w 907"/>
              <a:gd name="T63" fmla="*/ 270 h 907"/>
              <a:gd name="T64" fmla="*/ 784 w 907"/>
              <a:gd name="T65" fmla="*/ 350 h 907"/>
              <a:gd name="T66" fmla="*/ 821 w 907"/>
              <a:gd name="T67" fmla="*/ 398 h 907"/>
              <a:gd name="T68" fmla="*/ 907 w 907"/>
              <a:gd name="T69" fmla="*/ 504 h 907"/>
              <a:gd name="T70" fmla="*/ 790 w 907"/>
              <a:gd name="T71" fmla="*/ 531 h 907"/>
              <a:gd name="T72" fmla="*/ 453 w 907"/>
              <a:gd name="T73" fmla="*/ 226 h 907"/>
              <a:gd name="T74" fmla="*/ 453 w 907"/>
              <a:gd name="T75" fmla="*/ 682 h 907"/>
              <a:gd name="T76" fmla="*/ 453 w 907"/>
              <a:gd name="T77" fmla="*/ 226 h 907"/>
              <a:gd name="T78" fmla="*/ 374 w 907"/>
              <a:gd name="T79" fmla="*/ 527 h 907"/>
              <a:gd name="T80" fmla="*/ 437 w 907"/>
              <a:gd name="T81" fmla="*/ 478 h 907"/>
              <a:gd name="T82" fmla="*/ 408 w 907"/>
              <a:gd name="T83" fmla="*/ 440 h 907"/>
              <a:gd name="T84" fmla="*/ 427 w 907"/>
              <a:gd name="T85" fmla="*/ 426 h 907"/>
              <a:gd name="T86" fmla="*/ 418 w 907"/>
              <a:gd name="T87" fmla="*/ 371 h 907"/>
              <a:gd name="T88" fmla="*/ 310 w 907"/>
              <a:gd name="T89" fmla="*/ 361 h 907"/>
              <a:gd name="T90" fmla="*/ 354 w 907"/>
              <a:gd name="T91" fmla="*/ 395 h 907"/>
              <a:gd name="T92" fmla="*/ 388 w 907"/>
              <a:gd name="T93" fmla="*/ 409 h 907"/>
              <a:gd name="T94" fmla="*/ 368 w 907"/>
              <a:gd name="T95" fmla="*/ 425 h 907"/>
              <a:gd name="T96" fmla="*/ 354 w 907"/>
              <a:gd name="T97" fmla="*/ 395 h 907"/>
              <a:gd name="T98" fmla="*/ 386 w 907"/>
              <a:gd name="T99" fmla="*/ 462 h 907"/>
              <a:gd name="T100" fmla="*/ 370 w 907"/>
              <a:gd name="T101" fmla="*/ 492 h 907"/>
              <a:gd name="T102" fmla="*/ 354 w 907"/>
              <a:gd name="T103" fmla="*/ 458 h 907"/>
              <a:gd name="T104" fmla="*/ 552 w 907"/>
              <a:gd name="T105" fmla="*/ 436 h 907"/>
              <a:gd name="T106" fmla="*/ 555 w 907"/>
              <a:gd name="T107" fmla="*/ 361 h 907"/>
              <a:gd name="T108" fmla="*/ 507 w 907"/>
              <a:gd name="T109" fmla="*/ 433 h 907"/>
              <a:gd name="T110" fmla="*/ 462 w 907"/>
              <a:gd name="T111" fmla="*/ 361 h 907"/>
              <a:gd name="T112" fmla="*/ 507 w 907"/>
              <a:gd name="T113" fmla="*/ 527 h 907"/>
              <a:gd name="T114" fmla="*/ 520 w 907"/>
              <a:gd name="T115" fmla="*/ 464 h 907"/>
              <a:gd name="T116" fmla="*/ 603 w 907"/>
              <a:gd name="T117" fmla="*/ 52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7" h="907">
                <a:moveTo>
                  <a:pt x="784" y="557"/>
                </a:moveTo>
                <a:cubicBezTo>
                  <a:pt x="781" y="569"/>
                  <a:pt x="786" y="580"/>
                  <a:pt x="799" y="589"/>
                </a:cubicBezTo>
                <a:cubicBezTo>
                  <a:pt x="871" y="637"/>
                  <a:pt x="871" y="637"/>
                  <a:pt x="871" y="637"/>
                </a:cubicBezTo>
                <a:cubicBezTo>
                  <a:pt x="821" y="724"/>
                  <a:pt x="821" y="724"/>
                  <a:pt x="821" y="724"/>
                </a:cubicBezTo>
                <a:cubicBezTo>
                  <a:pt x="743" y="686"/>
                  <a:pt x="743" y="686"/>
                  <a:pt x="743" y="686"/>
                </a:cubicBezTo>
                <a:cubicBezTo>
                  <a:pt x="729" y="678"/>
                  <a:pt x="715" y="680"/>
                  <a:pt x="706" y="690"/>
                </a:cubicBezTo>
                <a:cubicBezTo>
                  <a:pt x="701" y="695"/>
                  <a:pt x="695" y="701"/>
                  <a:pt x="690" y="706"/>
                </a:cubicBezTo>
                <a:cubicBezTo>
                  <a:pt x="680" y="715"/>
                  <a:pt x="678" y="729"/>
                  <a:pt x="686" y="744"/>
                </a:cubicBezTo>
                <a:cubicBezTo>
                  <a:pt x="724" y="821"/>
                  <a:pt x="724" y="821"/>
                  <a:pt x="724" y="821"/>
                </a:cubicBezTo>
                <a:cubicBezTo>
                  <a:pt x="637" y="872"/>
                  <a:pt x="637" y="872"/>
                  <a:pt x="637" y="872"/>
                </a:cubicBezTo>
                <a:cubicBezTo>
                  <a:pt x="588" y="800"/>
                  <a:pt x="588" y="800"/>
                  <a:pt x="588" y="800"/>
                </a:cubicBezTo>
                <a:cubicBezTo>
                  <a:pt x="580" y="787"/>
                  <a:pt x="569" y="782"/>
                  <a:pt x="557" y="784"/>
                </a:cubicBezTo>
                <a:cubicBezTo>
                  <a:pt x="548" y="786"/>
                  <a:pt x="540" y="789"/>
                  <a:pt x="531" y="791"/>
                </a:cubicBezTo>
                <a:cubicBezTo>
                  <a:pt x="518" y="794"/>
                  <a:pt x="510" y="805"/>
                  <a:pt x="509" y="821"/>
                </a:cubicBezTo>
                <a:cubicBezTo>
                  <a:pt x="504" y="907"/>
                  <a:pt x="504" y="907"/>
                  <a:pt x="504" y="907"/>
                </a:cubicBezTo>
                <a:cubicBezTo>
                  <a:pt x="403" y="907"/>
                  <a:pt x="403" y="907"/>
                  <a:pt x="403" y="907"/>
                </a:cubicBezTo>
                <a:cubicBezTo>
                  <a:pt x="397" y="821"/>
                  <a:pt x="397" y="821"/>
                  <a:pt x="397" y="821"/>
                </a:cubicBezTo>
                <a:cubicBezTo>
                  <a:pt x="397" y="805"/>
                  <a:pt x="388" y="794"/>
                  <a:pt x="376" y="791"/>
                </a:cubicBezTo>
                <a:cubicBezTo>
                  <a:pt x="367" y="789"/>
                  <a:pt x="358" y="786"/>
                  <a:pt x="350" y="784"/>
                </a:cubicBezTo>
                <a:cubicBezTo>
                  <a:pt x="338" y="782"/>
                  <a:pt x="326" y="787"/>
                  <a:pt x="318" y="800"/>
                </a:cubicBezTo>
                <a:cubicBezTo>
                  <a:pt x="270" y="872"/>
                  <a:pt x="270" y="872"/>
                  <a:pt x="270" y="872"/>
                </a:cubicBezTo>
                <a:cubicBezTo>
                  <a:pt x="183" y="821"/>
                  <a:pt x="183" y="821"/>
                  <a:pt x="183" y="821"/>
                </a:cubicBezTo>
                <a:cubicBezTo>
                  <a:pt x="221" y="744"/>
                  <a:pt x="221" y="744"/>
                  <a:pt x="221" y="744"/>
                </a:cubicBezTo>
                <a:cubicBezTo>
                  <a:pt x="229" y="729"/>
                  <a:pt x="227" y="715"/>
                  <a:pt x="217" y="706"/>
                </a:cubicBezTo>
                <a:cubicBezTo>
                  <a:pt x="212" y="701"/>
                  <a:pt x="206" y="695"/>
                  <a:pt x="201" y="690"/>
                </a:cubicBezTo>
                <a:cubicBezTo>
                  <a:pt x="192" y="680"/>
                  <a:pt x="178" y="678"/>
                  <a:pt x="163" y="686"/>
                </a:cubicBezTo>
                <a:cubicBezTo>
                  <a:pt x="86" y="724"/>
                  <a:pt x="86" y="724"/>
                  <a:pt x="86" y="724"/>
                </a:cubicBezTo>
                <a:cubicBezTo>
                  <a:pt x="35" y="637"/>
                  <a:pt x="35" y="637"/>
                  <a:pt x="35" y="637"/>
                </a:cubicBezTo>
                <a:cubicBezTo>
                  <a:pt x="107" y="589"/>
                  <a:pt x="107" y="589"/>
                  <a:pt x="107" y="589"/>
                </a:cubicBezTo>
                <a:cubicBezTo>
                  <a:pt x="120" y="580"/>
                  <a:pt x="125" y="569"/>
                  <a:pt x="123" y="557"/>
                </a:cubicBezTo>
                <a:cubicBezTo>
                  <a:pt x="121" y="549"/>
                  <a:pt x="118" y="540"/>
                  <a:pt x="116" y="531"/>
                </a:cubicBezTo>
                <a:cubicBezTo>
                  <a:pt x="113" y="519"/>
                  <a:pt x="102" y="510"/>
                  <a:pt x="86" y="51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403"/>
                  <a:pt x="0" y="403"/>
                  <a:pt x="0" y="403"/>
                </a:cubicBezTo>
                <a:cubicBezTo>
                  <a:pt x="86" y="398"/>
                  <a:pt x="86" y="398"/>
                  <a:pt x="86" y="398"/>
                </a:cubicBezTo>
                <a:cubicBezTo>
                  <a:pt x="102" y="397"/>
                  <a:pt x="113" y="389"/>
                  <a:pt x="116" y="376"/>
                </a:cubicBezTo>
                <a:cubicBezTo>
                  <a:pt x="118" y="367"/>
                  <a:pt x="121" y="359"/>
                  <a:pt x="123" y="350"/>
                </a:cubicBezTo>
                <a:cubicBezTo>
                  <a:pt x="125" y="338"/>
                  <a:pt x="120" y="327"/>
                  <a:pt x="107" y="319"/>
                </a:cubicBezTo>
                <a:cubicBezTo>
                  <a:pt x="35" y="270"/>
                  <a:pt x="35" y="270"/>
                  <a:pt x="35" y="270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163" y="221"/>
                  <a:pt x="163" y="221"/>
                  <a:pt x="163" y="221"/>
                </a:cubicBezTo>
                <a:cubicBezTo>
                  <a:pt x="178" y="229"/>
                  <a:pt x="192" y="227"/>
                  <a:pt x="201" y="217"/>
                </a:cubicBezTo>
                <a:cubicBezTo>
                  <a:pt x="206" y="212"/>
                  <a:pt x="212" y="206"/>
                  <a:pt x="217" y="201"/>
                </a:cubicBezTo>
                <a:cubicBezTo>
                  <a:pt x="227" y="192"/>
                  <a:pt x="229" y="178"/>
                  <a:pt x="221" y="164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270" y="36"/>
                  <a:pt x="270" y="36"/>
                  <a:pt x="270" y="36"/>
                </a:cubicBezTo>
                <a:cubicBezTo>
                  <a:pt x="318" y="108"/>
                  <a:pt x="318" y="108"/>
                  <a:pt x="318" y="108"/>
                </a:cubicBezTo>
                <a:cubicBezTo>
                  <a:pt x="326" y="121"/>
                  <a:pt x="338" y="125"/>
                  <a:pt x="350" y="123"/>
                </a:cubicBezTo>
                <a:cubicBezTo>
                  <a:pt x="358" y="121"/>
                  <a:pt x="367" y="119"/>
                  <a:pt x="376" y="117"/>
                </a:cubicBezTo>
                <a:cubicBezTo>
                  <a:pt x="388" y="113"/>
                  <a:pt x="397" y="103"/>
                  <a:pt x="397" y="86"/>
                </a:cubicBezTo>
                <a:cubicBezTo>
                  <a:pt x="403" y="0"/>
                  <a:pt x="403" y="0"/>
                  <a:pt x="403" y="0"/>
                </a:cubicBezTo>
                <a:cubicBezTo>
                  <a:pt x="504" y="0"/>
                  <a:pt x="504" y="0"/>
                  <a:pt x="504" y="0"/>
                </a:cubicBezTo>
                <a:cubicBezTo>
                  <a:pt x="509" y="86"/>
                  <a:pt x="509" y="86"/>
                  <a:pt x="509" y="86"/>
                </a:cubicBezTo>
                <a:cubicBezTo>
                  <a:pt x="510" y="103"/>
                  <a:pt x="518" y="113"/>
                  <a:pt x="531" y="117"/>
                </a:cubicBezTo>
                <a:cubicBezTo>
                  <a:pt x="540" y="119"/>
                  <a:pt x="548" y="121"/>
                  <a:pt x="557" y="123"/>
                </a:cubicBezTo>
                <a:cubicBezTo>
                  <a:pt x="569" y="125"/>
                  <a:pt x="580" y="121"/>
                  <a:pt x="588" y="108"/>
                </a:cubicBezTo>
                <a:cubicBezTo>
                  <a:pt x="637" y="36"/>
                  <a:pt x="637" y="36"/>
                  <a:pt x="637" y="36"/>
                </a:cubicBezTo>
                <a:cubicBezTo>
                  <a:pt x="724" y="86"/>
                  <a:pt x="724" y="86"/>
                  <a:pt x="724" y="86"/>
                </a:cubicBezTo>
                <a:cubicBezTo>
                  <a:pt x="686" y="164"/>
                  <a:pt x="686" y="164"/>
                  <a:pt x="686" y="164"/>
                </a:cubicBezTo>
                <a:cubicBezTo>
                  <a:pt x="678" y="178"/>
                  <a:pt x="680" y="192"/>
                  <a:pt x="690" y="201"/>
                </a:cubicBezTo>
                <a:cubicBezTo>
                  <a:pt x="695" y="206"/>
                  <a:pt x="701" y="212"/>
                  <a:pt x="706" y="217"/>
                </a:cubicBezTo>
                <a:cubicBezTo>
                  <a:pt x="715" y="227"/>
                  <a:pt x="729" y="229"/>
                  <a:pt x="743" y="221"/>
                </a:cubicBezTo>
                <a:cubicBezTo>
                  <a:pt x="821" y="183"/>
                  <a:pt x="821" y="183"/>
                  <a:pt x="821" y="183"/>
                </a:cubicBezTo>
                <a:cubicBezTo>
                  <a:pt x="871" y="270"/>
                  <a:pt x="871" y="270"/>
                  <a:pt x="871" y="270"/>
                </a:cubicBezTo>
                <a:cubicBezTo>
                  <a:pt x="799" y="319"/>
                  <a:pt x="799" y="319"/>
                  <a:pt x="799" y="319"/>
                </a:cubicBezTo>
                <a:cubicBezTo>
                  <a:pt x="786" y="327"/>
                  <a:pt x="781" y="338"/>
                  <a:pt x="784" y="350"/>
                </a:cubicBezTo>
                <a:cubicBezTo>
                  <a:pt x="786" y="359"/>
                  <a:pt x="788" y="367"/>
                  <a:pt x="790" y="376"/>
                </a:cubicBezTo>
                <a:cubicBezTo>
                  <a:pt x="794" y="389"/>
                  <a:pt x="804" y="397"/>
                  <a:pt x="821" y="398"/>
                </a:cubicBezTo>
                <a:cubicBezTo>
                  <a:pt x="907" y="403"/>
                  <a:pt x="907" y="403"/>
                  <a:pt x="907" y="403"/>
                </a:cubicBezTo>
                <a:cubicBezTo>
                  <a:pt x="907" y="504"/>
                  <a:pt x="907" y="504"/>
                  <a:pt x="907" y="504"/>
                </a:cubicBezTo>
                <a:cubicBezTo>
                  <a:pt x="821" y="510"/>
                  <a:pt x="821" y="510"/>
                  <a:pt x="821" y="510"/>
                </a:cubicBezTo>
                <a:cubicBezTo>
                  <a:pt x="804" y="510"/>
                  <a:pt x="794" y="519"/>
                  <a:pt x="790" y="531"/>
                </a:cubicBezTo>
                <a:cubicBezTo>
                  <a:pt x="788" y="540"/>
                  <a:pt x="786" y="549"/>
                  <a:pt x="784" y="557"/>
                </a:cubicBezTo>
                <a:close/>
                <a:moveTo>
                  <a:pt x="453" y="226"/>
                </a:moveTo>
                <a:cubicBezTo>
                  <a:pt x="327" y="226"/>
                  <a:pt x="225" y="328"/>
                  <a:pt x="225" y="454"/>
                </a:cubicBezTo>
                <a:cubicBezTo>
                  <a:pt x="225" y="580"/>
                  <a:pt x="327" y="682"/>
                  <a:pt x="453" y="682"/>
                </a:cubicBezTo>
                <a:cubicBezTo>
                  <a:pt x="579" y="682"/>
                  <a:pt x="681" y="580"/>
                  <a:pt x="681" y="454"/>
                </a:cubicBezTo>
                <a:cubicBezTo>
                  <a:pt x="681" y="328"/>
                  <a:pt x="579" y="226"/>
                  <a:pt x="453" y="226"/>
                </a:cubicBezTo>
                <a:close/>
                <a:moveTo>
                  <a:pt x="310" y="527"/>
                </a:moveTo>
                <a:cubicBezTo>
                  <a:pt x="374" y="527"/>
                  <a:pt x="374" y="527"/>
                  <a:pt x="374" y="527"/>
                </a:cubicBezTo>
                <a:cubicBezTo>
                  <a:pt x="394" y="527"/>
                  <a:pt x="409" y="523"/>
                  <a:pt x="420" y="514"/>
                </a:cubicBezTo>
                <a:cubicBezTo>
                  <a:pt x="432" y="505"/>
                  <a:pt x="437" y="494"/>
                  <a:pt x="437" y="478"/>
                </a:cubicBezTo>
                <a:cubicBezTo>
                  <a:pt x="437" y="468"/>
                  <a:pt x="435" y="460"/>
                  <a:pt x="430" y="454"/>
                </a:cubicBezTo>
                <a:cubicBezTo>
                  <a:pt x="426" y="447"/>
                  <a:pt x="418" y="443"/>
                  <a:pt x="408" y="440"/>
                </a:cubicBezTo>
                <a:cubicBezTo>
                  <a:pt x="408" y="439"/>
                  <a:pt x="408" y="439"/>
                  <a:pt x="408" y="439"/>
                </a:cubicBezTo>
                <a:cubicBezTo>
                  <a:pt x="416" y="437"/>
                  <a:pt x="422" y="433"/>
                  <a:pt x="427" y="426"/>
                </a:cubicBezTo>
                <a:cubicBezTo>
                  <a:pt x="432" y="420"/>
                  <a:pt x="434" y="412"/>
                  <a:pt x="434" y="403"/>
                </a:cubicBezTo>
                <a:cubicBezTo>
                  <a:pt x="434" y="389"/>
                  <a:pt x="428" y="378"/>
                  <a:pt x="418" y="371"/>
                </a:cubicBezTo>
                <a:cubicBezTo>
                  <a:pt x="407" y="365"/>
                  <a:pt x="390" y="361"/>
                  <a:pt x="368" y="361"/>
                </a:cubicBezTo>
                <a:cubicBezTo>
                  <a:pt x="310" y="361"/>
                  <a:pt x="310" y="361"/>
                  <a:pt x="310" y="361"/>
                </a:cubicBezTo>
                <a:lnTo>
                  <a:pt x="310" y="527"/>
                </a:lnTo>
                <a:close/>
                <a:moveTo>
                  <a:pt x="354" y="395"/>
                </a:moveTo>
                <a:cubicBezTo>
                  <a:pt x="367" y="395"/>
                  <a:pt x="367" y="395"/>
                  <a:pt x="367" y="395"/>
                </a:cubicBezTo>
                <a:cubicBezTo>
                  <a:pt x="381" y="395"/>
                  <a:pt x="388" y="400"/>
                  <a:pt x="388" y="409"/>
                </a:cubicBezTo>
                <a:cubicBezTo>
                  <a:pt x="388" y="414"/>
                  <a:pt x="386" y="418"/>
                  <a:pt x="383" y="421"/>
                </a:cubicBezTo>
                <a:cubicBezTo>
                  <a:pt x="379" y="424"/>
                  <a:pt x="374" y="425"/>
                  <a:pt x="368" y="425"/>
                </a:cubicBezTo>
                <a:cubicBezTo>
                  <a:pt x="354" y="425"/>
                  <a:pt x="354" y="425"/>
                  <a:pt x="354" y="425"/>
                </a:cubicBezTo>
                <a:lnTo>
                  <a:pt x="354" y="395"/>
                </a:lnTo>
                <a:close/>
                <a:moveTo>
                  <a:pt x="369" y="458"/>
                </a:moveTo>
                <a:cubicBezTo>
                  <a:pt x="376" y="458"/>
                  <a:pt x="382" y="459"/>
                  <a:pt x="386" y="462"/>
                </a:cubicBezTo>
                <a:cubicBezTo>
                  <a:pt x="389" y="465"/>
                  <a:pt x="391" y="469"/>
                  <a:pt x="391" y="475"/>
                </a:cubicBezTo>
                <a:cubicBezTo>
                  <a:pt x="391" y="487"/>
                  <a:pt x="384" y="492"/>
                  <a:pt x="370" y="492"/>
                </a:cubicBezTo>
                <a:cubicBezTo>
                  <a:pt x="354" y="492"/>
                  <a:pt x="354" y="492"/>
                  <a:pt x="354" y="492"/>
                </a:cubicBezTo>
                <a:cubicBezTo>
                  <a:pt x="354" y="458"/>
                  <a:pt x="354" y="458"/>
                  <a:pt x="354" y="458"/>
                </a:cubicBezTo>
                <a:lnTo>
                  <a:pt x="369" y="458"/>
                </a:lnTo>
                <a:close/>
                <a:moveTo>
                  <a:pt x="552" y="436"/>
                </a:moveTo>
                <a:cubicBezTo>
                  <a:pt x="604" y="361"/>
                  <a:pt x="604" y="361"/>
                  <a:pt x="604" y="361"/>
                </a:cubicBezTo>
                <a:cubicBezTo>
                  <a:pt x="555" y="361"/>
                  <a:pt x="555" y="361"/>
                  <a:pt x="555" y="361"/>
                </a:cubicBezTo>
                <a:cubicBezTo>
                  <a:pt x="521" y="412"/>
                  <a:pt x="521" y="412"/>
                  <a:pt x="521" y="412"/>
                </a:cubicBezTo>
                <a:cubicBezTo>
                  <a:pt x="514" y="422"/>
                  <a:pt x="509" y="429"/>
                  <a:pt x="507" y="433"/>
                </a:cubicBezTo>
                <a:cubicBezTo>
                  <a:pt x="507" y="361"/>
                  <a:pt x="507" y="361"/>
                  <a:pt x="507" y="361"/>
                </a:cubicBezTo>
                <a:cubicBezTo>
                  <a:pt x="462" y="361"/>
                  <a:pt x="462" y="361"/>
                  <a:pt x="462" y="361"/>
                </a:cubicBezTo>
                <a:cubicBezTo>
                  <a:pt x="462" y="527"/>
                  <a:pt x="462" y="527"/>
                  <a:pt x="462" y="527"/>
                </a:cubicBezTo>
                <a:cubicBezTo>
                  <a:pt x="507" y="527"/>
                  <a:pt x="507" y="527"/>
                  <a:pt x="507" y="527"/>
                </a:cubicBezTo>
                <a:cubicBezTo>
                  <a:pt x="507" y="472"/>
                  <a:pt x="507" y="472"/>
                  <a:pt x="507" y="472"/>
                </a:cubicBezTo>
                <a:cubicBezTo>
                  <a:pt x="520" y="464"/>
                  <a:pt x="520" y="464"/>
                  <a:pt x="520" y="464"/>
                </a:cubicBezTo>
                <a:cubicBezTo>
                  <a:pt x="553" y="527"/>
                  <a:pt x="553" y="527"/>
                  <a:pt x="553" y="527"/>
                </a:cubicBezTo>
                <a:cubicBezTo>
                  <a:pt x="603" y="527"/>
                  <a:pt x="603" y="527"/>
                  <a:pt x="603" y="527"/>
                </a:cubicBezTo>
                <a:lnTo>
                  <a:pt x="552" y="4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dist"/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95" name="四角形: 角を丸くする 94">
            <a:extLst>
              <a:ext uri="{FF2B5EF4-FFF2-40B4-BE49-F238E27FC236}">
                <a16:creationId xmlns:a16="http://schemas.microsoft.com/office/drawing/2014/main" id="{0AA51A5C-F67F-1BB6-2BE7-73EA1F17BB06}"/>
              </a:ext>
            </a:extLst>
          </p:cNvPr>
          <p:cNvSpPr/>
          <p:nvPr/>
        </p:nvSpPr>
        <p:spPr>
          <a:xfrm>
            <a:off x="252000" y="3565660"/>
            <a:ext cx="2869679" cy="594265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4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図 100">
            <a:extLst>
              <a:ext uri="{FF2B5EF4-FFF2-40B4-BE49-F238E27FC236}">
                <a16:creationId xmlns:a16="http://schemas.microsoft.com/office/drawing/2014/main" id="{AA7D6A53-70F4-0A41-431C-920EF3368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556" y="1419622"/>
            <a:ext cx="3073110" cy="2865600"/>
          </a:xfrm>
          <a:prstGeom prst="rect">
            <a:avLst/>
          </a:prstGeom>
        </p:spPr>
      </p:pic>
      <p:pic>
        <p:nvPicPr>
          <p:cNvPr id="102" name="図 101">
            <a:extLst>
              <a:ext uri="{FF2B5EF4-FFF2-40B4-BE49-F238E27FC236}">
                <a16:creationId xmlns:a16="http://schemas.microsoft.com/office/drawing/2014/main" id="{DD620B20-9A9D-8DD5-8687-D40C560CA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1246" y="1425592"/>
            <a:ext cx="3073110" cy="286560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72" name="テキスト プレースホルダー 5">
            <a:extLst>
              <a:ext uri="{FF2B5EF4-FFF2-40B4-BE49-F238E27FC236}">
                <a16:creationId xmlns:a16="http://schemas.microsoft.com/office/drawing/2014/main" id="{E0886775-D0FB-36EB-81FD-626CA02B13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9729" y="1023578"/>
            <a:ext cx="8676767" cy="279306"/>
          </a:xfrm>
        </p:spPr>
        <p:txBody>
          <a:bodyPr/>
          <a:lstStyle/>
          <a:p>
            <a:r>
              <a:rPr lang="en-US" altLang="ja-JP" sz="1400" dirty="0"/>
              <a:t>AI-OCR</a:t>
            </a:r>
            <a:r>
              <a:rPr lang="ja-JP" altLang="en-US" sz="1400" dirty="0"/>
              <a:t>とは</a:t>
            </a:r>
            <a:r>
              <a:rPr lang="en-US" altLang="ja-JP" sz="1400" dirty="0"/>
              <a:t>AI</a:t>
            </a:r>
            <a:r>
              <a:rPr lang="ja-JP" altLang="en-US" sz="1400" dirty="0"/>
              <a:t>技術を活用して画像データから文字を読み取り、テキストデータに変換する技術</a:t>
            </a:r>
            <a:r>
              <a:rPr lang="ja-JP" altLang="en-US" sz="1400" b="0" i="0" dirty="0">
                <a:solidFill>
                  <a:srgbClr val="001D35"/>
                </a:solidFill>
                <a:effectLst/>
                <a:latin typeface="Arial" panose="020B0604020202020204" pitchFamily="34" charset="0"/>
              </a:rPr>
              <a:t>です。</a:t>
            </a:r>
            <a:endParaRPr lang="ja-JP" altLang="en-US" sz="1400" dirty="0"/>
          </a:p>
        </p:txBody>
      </p:sp>
      <p:sp>
        <p:nvSpPr>
          <p:cNvPr id="73" name="二等辺三角形 72">
            <a:extLst>
              <a:ext uri="{FF2B5EF4-FFF2-40B4-BE49-F238E27FC236}">
                <a16:creationId xmlns:a16="http://schemas.microsoft.com/office/drawing/2014/main" id="{FC28141B-9109-8EB2-F06C-B9D30969EC0F}"/>
              </a:ext>
            </a:extLst>
          </p:cNvPr>
          <p:cNvSpPr/>
          <p:nvPr/>
        </p:nvSpPr>
        <p:spPr>
          <a:xfrm rot="5400000">
            <a:off x="4023063" y="2726033"/>
            <a:ext cx="1033709" cy="264593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B36E879-C99C-30F2-EB3B-E51307D186E6}"/>
              </a:ext>
            </a:extLst>
          </p:cNvPr>
          <p:cNvSpPr/>
          <p:nvPr/>
        </p:nvSpPr>
        <p:spPr>
          <a:xfrm>
            <a:off x="456997" y="4443958"/>
            <a:ext cx="8312728" cy="383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ja-JP" b="1" dirty="0" err="1">
                <a:solidFill>
                  <a:srgbClr val="008CCF"/>
                </a:solidFill>
                <a:latin typeface="メイリオ"/>
                <a:ea typeface="メイリオ"/>
              </a:rPr>
              <a:t>SuperStream</a:t>
            </a:r>
            <a:r>
              <a:rPr lang="ja-JP" altLang="en-US" b="1" dirty="0">
                <a:solidFill>
                  <a:srgbClr val="008CCF"/>
                </a:solidFill>
                <a:latin typeface="メイリオ"/>
                <a:ea typeface="メイリオ"/>
              </a:rPr>
              <a:t>では、</a:t>
            </a:r>
            <a:r>
              <a:rPr lang="en-US" altLang="ja-JP" b="1" dirty="0">
                <a:solidFill>
                  <a:srgbClr val="008CCF"/>
                </a:solidFill>
                <a:latin typeface="メイリオ"/>
                <a:ea typeface="メイリオ"/>
              </a:rPr>
              <a:t>AI-OCR</a:t>
            </a:r>
            <a:r>
              <a:rPr lang="ja-JP" altLang="en-US" b="1" dirty="0">
                <a:solidFill>
                  <a:srgbClr val="008CCF"/>
                </a:solidFill>
                <a:latin typeface="メイリオ"/>
                <a:ea typeface="メイリオ"/>
              </a:rPr>
              <a:t>により伝票入力および請求書添付を自動化</a:t>
            </a:r>
            <a:endParaRPr lang="en-US" altLang="ja-JP" b="1" dirty="0">
              <a:solidFill>
                <a:srgbClr val="008CCF"/>
              </a:solidFill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14919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導入事例　</a:t>
            </a:r>
            <a:r>
              <a:rPr lang="en-US" altLang="ja-JP" sz="1800" b="1" dirty="0"/>
              <a:t>la belle vie </a:t>
            </a:r>
            <a:r>
              <a:rPr lang="ja-JP" altLang="en-US" sz="1800" b="1" dirty="0"/>
              <a:t>株式会社様</a:t>
            </a:r>
            <a:endParaRPr kumimoji="1" lang="ja-JP" altLang="en-US" sz="18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271495-F392-EA03-6F7C-EF10798184FB}"/>
              </a:ext>
            </a:extLst>
          </p:cNvPr>
          <p:cNvSpPr txBox="1"/>
          <p:nvPr/>
        </p:nvSpPr>
        <p:spPr>
          <a:xfrm>
            <a:off x="3321864" y="3307136"/>
            <a:ext cx="5570756" cy="1331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800" dirty="0">
                <a:solidFill>
                  <a:schemeClr val="accent6"/>
                </a:solidFill>
              </a:rPr>
              <a:t>作業負担を大幅削減</a:t>
            </a:r>
            <a:endParaRPr kumimoji="1" lang="en-US" altLang="ja-JP" sz="2800" dirty="0">
              <a:solidFill>
                <a:schemeClr val="accent6"/>
              </a:solidFill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800" dirty="0">
                <a:solidFill>
                  <a:schemeClr val="accent6"/>
                </a:solidFill>
              </a:rPr>
              <a:t>電帳法対応と業務効率化を実現！</a:t>
            </a:r>
            <a:endParaRPr kumimoji="1" lang="en-US" altLang="ja-JP" sz="2800" dirty="0">
              <a:solidFill>
                <a:schemeClr val="accent6"/>
              </a:solidFill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C8BA5B34-AB6B-8C37-55AF-7EBAC40AD5C2}"/>
              </a:ext>
            </a:extLst>
          </p:cNvPr>
          <p:cNvSpPr/>
          <p:nvPr/>
        </p:nvSpPr>
        <p:spPr>
          <a:xfrm>
            <a:off x="2915816" y="1167594"/>
            <a:ext cx="1462002" cy="303949"/>
          </a:xfrm>
          <a:prstGeom prst="roundRect">
            <a:avLst>
              <a:gd name="adj" fmla="val 50000"/>
            </a:avLst>
          </a:prstGeom>
          <a:solidFill>
            <a:srgbClr val="008CC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AI-OCR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導入後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47CC4742-4F99-289D-377A-34D519CAD64B}"/>
              </a:ext>
            </a:extLst>
          </p:cNvPr>
          <p:cNvSpPr/>
          <p:nvPr/>
        </p:nvSpPr>
        <p:spPr>
          <a:xfrm>
            <a:off x="264603" y="1167594"/>
            <a:ext cx="1462002" cy="303949"/>
          </a:xfrm>
          <a:prstGeom prst="roundRect">
            <a:avLst>
              <a:gd name="adj" fmla="val 50000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AI-OCR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導入前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1EFFEBD-AA67-5F8A-272F-B2867D020538}"/>
              </a:ext>
            </a:extLst>
          </p:cNvPr>
          <p:cNvSpPr txBox="1"/>
          <p:nvPr/>
        </p:nvSpPr>
        <p:spPr>
          <a:xfrm>
            <a:off x="264603" y="1585250"/>
            <a:ext cx="2362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請求書の</a:t>
            </a:r>
            <a:endParaRPr kumimoji="1" lang="en-US" altLang="ja-JP" sz="1400" dirty="0"/>
          </a:p>
          <a:p>
            <a:r>
              <a:rPr kumimoji="1" lang="en-US" altLang="ja-JP" sz="1400" dirty="0"/>
              <a:t>PDF</a:t>
            </a:r>
            <a:r>
              <a:rPr kumimoji="1" lang="ja-JP" altLang="en-US" sz="1400" dirty="0"/>
              <a:t>化・添付、伝票起票</a:t>
            </a:r>
            <a:endParaRPr kumimoji="1" lang="en-US" altLang="ja-JP" sz="1400" dirty="0"/>
          </a:p>
        </p:txBody>
      </p:sp>
      <p:sp>
        <p:nvSpPr>
          <p:cNvPr id="15" name="二等辺三角形 14">
            <a:extLst>
              <a:ext uri="{FF2B5EF4-FFF2-40B4-BE49-F238E27FC236}">
                <a16:creationId xmlns:a16="http://schemas.microsoft.com/office/drawing/2014/main" id="{01C58DE6-2664-CC7E-8D91-1798DB0CB94D}"/>
              </a:ext>
            </a:extLst>
          </p:cNvPr>
          <p:cNvSpPr/>
          <p:nvPr/>
        </p:nvSpPr>
        <p:spPr>
          <a:xfrm rot="16200000" flipV="1">
            <a:off x="2454417" y="1957444"/>
            <a:ext cx="520404" cy="173670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7A7752C-73E7-F8F6-142B-F5A300B88C88}"/>
              </a:ext>
            </a:extLst>
          </p:cNvPr>
          <p:cNvSpPr/>
          <p:nvPr/>
        </p:nvSpPr>
        <p:spPr>
          <a:xfrm>
            <a:off x="200953" y="3507854"/>
            <a:ext cx="2677273" cy="137280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CE4E8AE-97C7-77A6-A9F5-ED6A6A484865}"/>
              </a:ext>
            </a:extLst>
          </p:cNvPr>
          <p:cNvSpPr/>
          <p:nvPr/>
        </p:nvSpPr>
        <p:spPr>
          <a:xfrm>
            <a:off x="319388" y="3636190"/>
            <a:ext cx="963975" cy="22181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会社情報</a:t>
            </a:r>
          </a:p>
        </p:txBody>
      </p:sp>
      <p:sp>
        <p:nvSpPr>
          <p:cNvPr id="22" name="テキスト ボックス 44">
            <a:extLst>
              <a:ext uri="{FF2B5EF4-FFF2-40B4-BE49-F238E27FC236}">
                <a16:creationId xmlns:a16="http://schemas.microsoft.com/office/drawing/2014/main" id="{653BAC35-4461-A106-0F41-2BFE192826ED}"/>
              </a:ext>
            </a:extLst>
          </p:cNvPr>
          <p:cNvSpPr txBox="1"/>
          <p:nvPr/>
        </p:nvSpPr>
        <p:spPr>
          <a:xfrm>
            <a:off x="263284" y="3960226"/>
            <a:ext cx="26149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9625">
              <a:tabLst>
                <a:tab pos="538163" algn="l"/>
              </a:tabLst>
            </a:pP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資本金</a:t>
            </a:r>
            <a:r>
              <a:rPr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億円</a:t>
            </a:r>
            <a:endParaRPr lang="en-US" altLang="ja-JP" sz="1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17550">
              <a:tabLst>
                <a:tab pos="538163" algn="l"/>
              </a:tabLst>
            </a:pP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売上高</a:t>
            </a:r>
            <a:r>
              <a:rPr kumimoji="1"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157</a:t>
            </a: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億円</a:t>
            </a:r>
            <a:endParaRPr kumimoji="1" lang="en-US" altLang="ja-JP" sz="1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17550">
              <a:tabLst>
                <a:tab pos="538163" algn="l"/>
              </a:tabLst>
            </a:pP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従業員数</a:t>
            </a:r>
            <a:r>
              <a:rPr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272</a:t>
            </a: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endParaRPr lang="en-US" altLang="ja-JP" sz="1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17550">
              <a:tabLst>
                <a:tab pos="538163" algn="l"/>
              </a:tabLst>
            </a:pP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事業内容</a:t>
            </a:r>
            <a:r>
              <a:rPr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：衣料品、アクセサリー、</a:t>
            </a:r>
            <a:endParaRPr lang="en-US" altLang="ja-JP" sz="1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17550">
              <a:tabLst>
                <a:tab pos="627063" algn="l"/>
              </a:tabLst>
            </a:pPr>
            <a:r>
              <a:rPr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装飾品および雑貨などの小売業</a:t>
            </a:r>
            <a:endParaRPr lang="en-US" altLang="ja-JP" sz="1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6" name="Picture 2" descr="la belle vie 株式会社様">
            <a:extLst>
              <a:ext uri="{FF2B5EF4-FFF2-40B4-BE49-F238E27FC236}">
                <a16:creationId xmlns:a16="http://schemas.microsoft.com/office/drawing/2014/main" id="{DB45969D-BB48-BDC4-2767-A1A1753C3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09" y="3581302"/>
            <a:ext cx="811308" cy="40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4309572-C3BD-908A-8741-7B657973DF29}"/>
              </a:ext>
            </a:extLst>
          </p:cNvPr>
          <p:cNvSpPr txBox="1"/>
          <p:nvPr/>
        </p:nvSpPr>
        <p:spPr>
          <a:xfrm>
            <a:off x="3007162" y="1444139"/>
            <a:ext cx="6029334" cy="138287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読み込むだけで伝票起票＆証憑添付が可能になり、</a:t>
            </a:r>
            <a:r>
              <a:rPr kumimoji="1" lang="ja-JP" altLang="en-US" sz="2000" b="1" dirty="0">
                <a:solidFill>
                  <a:schemeClr val="accent3"/>
                </a:solidFill>
              </a:rPr>
              <a:t>処理速度が</a:t>
            </a:r>
            <a:r>
              <a:rPr kumimoji="1" lang="en-US" altLang="ja-JP" sz="2000" b="1" dirty="0">
                <a:solidFill>
                  <a:schemeClr val="accent3"/>
                </a:solidFill>
              </a:rPr>
              <a:t>UP</a:t>
            </a:r>
            <a:endParaRPr kumimoji="1" lang="en-US" altLang="ja-JP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/>
              <a:t>コロナ後急激に増加した </a:t>
            </a:r>
            <a:r>
              <a:rPr lang="ja-JP" altLang="en-US" sz="2000" b="1" dirty="0">
                <a:solidFill>
                  <a:schemeClr val="accent3"/>
                </a:solidFill>
              </a:rPr>
              <a:t>支払業務の負担が削減</a:t>
            </a:r>
            <a:endParaRPr lang="en-US" altLang="ja-JP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使い勝手の良さだけでなく、</a:t>
            </a:r>
            <a:r>
              <a:rPr kumimoji="1" lang="ja-JP" altLang="en-US" sz="2000" b="1" dirty="0">
                <a:solidFill>
                  <a:schemeClr val="accent3"/>
                </a:solidFill>
              </a:rPr>
              <a:t>業務改善 </a:t>
            </a:r>
            <a:r>
              <a:rPr kumimoji="1" lang="ja-JP" altLang="en-US" sz="1400" dirty="0"/>
              <a:t>にもつながった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C6F1624-B6E2-AA75-58FE-B23DDF427D2C}"/>
              </a:ext>
            </a:extLst>
          </p:cNvPr>
          <p:cNvSpPr txBox="1"/>
          <p:nvPr/>
        </p:nvSpPr>
        <p:spPr>
          <a:xfrm>
            <a:off x="264603" y="2160153"/>
            <a:ext cx="2362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→すべて </a:t>
            </a:r>
            <a:r>
              <a:rPr kumimoji="1" lang="ja-JP" altLang="en-US" sz="2000" b="1" dirty="0"/>
              <a:t>手作業</a:t>
            </a:r>
            <a:endParaRPr kumimoji="1" lang="en-US" altLang="ja-JP" sz="1400" dirty="0"/>
          </a:p>
        </p:txBody>
      </p:sp>
      <p:sp>
        <p:nvSpPr>
          <p:cNvPr id="85" name="二等辺三角形 84">
            <a:extLst>
              <a:ext uri="{FF2B5EF4-FFF2-40B4-BE49-F238E27FC236}">
                <a16:creationId xmlns:a16="http://schemas.microsoft.com/office/drawing/2014/main" id="{4001C716-06F9-F6A5-79F1-829E20200BB1}"/>
              </a:ext>
            </a:extLst>
          </p:cNvPr>
          <p:cNvSpPr/>
          <p:nvPr/>
        </p:nvSpPr>
        <p:spPr>
          <a:xfrm flipV="1">
            <a:off x="5847040" y="3010500"/>
            <a:ext cx="520404" cy="173670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49DD909-05B9-8DDA-BC06-9B175D95B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97" y="2342877"/>
            <a:ext cx="909875" cy="74593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0419D2C-1BDB-764B-0730-4822659F86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2256808"/>
            <a:ext cx="1000043" cy="83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181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ja-JP" dirty="0"/>
              <a:t>AI-OCR</a:t>
            </a:r>
            <a:r>
              <a:rPr lang="ja-JP" altLang="en-US" dirty="0"/>
              <a:t>（請求書・請求書明細）処理フロー図</a:t>
            </a:r>
          </a:p>
          <a:p>
            <a:endParaRPr kumimoji="1"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ADD1912-83E5-DDD8-7E77-2CA9F5801CCE}"/>
              </a:ext>
            </a:extLst>
          </p:cNvPr>
          <p:cNvGrpSpPr/>
          <p:nvPr/>
        </p:nvGrpSpPr>
        <p:grpSpPr>
          <a:xfrm>
            <a:off x="97152" y="1008258"/>
            <a:ext cx="8917735" cy="3845102"/>
            <a:chOff x="165425" y="1370235"/>
            <a:chExt cx="8917735" cy="520031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65" name="角丸四角形 8">
              <a:extLst>
                <a:ext uri="{FF2B5EF4-FFF2-40B4-BE49-F238E27FC236}">
                  <a16:creationId xmlns:a16="http://schemas.microsoft.com/office/drawing/2014/main" id="{5841A099-2935-2467-0A82-EDFB0B857706}"/>
                </a:ext>
              </a:extLst>
            </p:cNvPr>
            <p:cNvSpPr/>
            <p:nvPr/>
          </p:nvSpPr>
          <p:spPr>
            <a:xfrm>
              <a:off x="165425" y="1370235"/>
              <a:ext cx="8917735" cy="3427145"/>
            </a:xfrm>
            <a:prstGeom prst="roundRect">
              <a:avLst>
                <a:gd name="adj" fmla="val 8658"/>
              </a:avLst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9">
              <a:extLst>
                <a:ext uri="{FF2B5EF4-FFF2-40B4-BE49-F238E27FC236}">
                  <a16:creationId xmlns:a16="http://schemas.microsoft.com/office/drawing/2014/main" id="{1E1ECF65-B2A0-A8D4-64A1-02A547F6D353}"/>
                </a:ext>
              </a:extLst>
            </p:cNvPr>
            <p:cNvSpPr/>
            <p:nvPr/>
          </p:nvSpPr>
          <p:spPr>
            <a:xfrm>
              <a:off x="4644008" y="3450170"/>
              <a:ext cx="4404593" cy="3120380"/>
            </a:xfrm>
            <a:prstGeom prst="roundRect">
              <a:avLst>
                <a:gd name="adj" fmla="val 8658"/>
              </a:avLst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8" name="Freeform 529">
            <a:extLst>
              <a:ext uri="{FF2B5EF4-FFF2-40B4-BE49-F238E27FC236}">
                <a16:creationId xmlns:a16="http://schemas.microsoft.com/office/drawing/2014/main" id="{75A5F628-54EA-F872-736D-2474B3C9710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31907" y="2593344"/>
            <a:ext cx="311801" cy="296953"/>
          </a:xfrm>
          <a:custGeom>
            <a:avLst/>
            <a:gdLst/>
            <a:ahLst/>
            <a:cxnLst>
              <a:cxn ang="0">
                <a:pos x="244" y="80"/>
              </a:cxn>
              <a:cxn ang="0">
                <a:pos x="236" y="70"/>
              </a:cxn>
              <a:cxn ang="0">
                <a:pos x="224" y="66"/>
              </a:cxn>
              <a:cxn ang="0">
                <a:pos x="192" y="60"/>
              </a:cxn>
              <a:cxn ang="0">
                <a:pos x="156" y="38"/>
              </a:cxn>
              <a:cxn ang="0">
                <a:pos x="154" y="16"/>
              </a:cxn>
              <a:cxn ang="0">
                <a:pos x="142" y="0"/>
              </a:cxn>
              <a:cxn ang="0">
                <a:pos x="118" y="0"/>
              </a:cxn>
              <a:cxn ang="0">
                <a:pos x="104" y="4"/>
              </a:cxn>
              <a:cxn ang="0">
                <a:pos x="98" y="16"/>
              </a:cxn>
              <a:cxn ang="0">
                <a:pos x="82" y="44"/>
              </a:cxn>
              <a:cxn ang="0">
                <a:pos x="50" y="70"/>
              </a:cxn>
              <a:cxn ang="0">
                <a:pos x="28" y="66"/>
              </a:cxn>
              <a:cxn ang="0">
                <a:pos x="10" y="74"/>
              </a:cxn>
              <a:cxn ang="0">
                <a:pos x="2" y="96"/>
              </a:cxn>
              <a:cxn ang="0">
                <a:pos x="2" y="110"/>
              </a:cxn>
              <a:cxn ang="0">
                <a:pos x="10" y="120"/>
              </a:cxn>
              <a:cxn ang="0">
                <a:pos x="32" y="144"/>
              </a:cxn>
              <a:cxn ang="0">
                <a:pos x="48" y="182"/>
              </a:cxn>
              <a:cxn ang="0">
                <a:pos x="38" y="202"/>
              </a:cxn>
              <a:cxn ang="0">
                <a:pos x="40" y="220"/>
              </a:cxn>
              <a:cxn ang="0">
                <a:pos x="58" y="236"/>
              </a:cxn>
              <a:cxn ang="0">
                <a:pos x="70" y="240"/>
              </a:cxn>
              <a:cxn ang="0">
                <a:pos x="82" y="234"/>
              </a:cxn>
              <a:cxn ang="0">
                <a:pos x="112" y="222"/>
              </a:cxn>
              <a:cxn ang="0">
                <a:pos x="140" y="222"/>
              </a:cxn>
              <a:cxn ang="0">
                <a:pos x="170" y="234"/>
              </a:cxn>
              <a:cxn ang="0">
                <a:pos x="182" y="240"/>
              </a:cxn>
              <a:cxn ang="0">
                <a:pos x="194" y="236"/>
              </a:cxn>
              <a:cxn ang="0">
                <a:pos x="212" y="220"/>
              </a:cxn>
              <a:cxn ang="0">
                <a:pos x="214" y="202"/>
              </a:cxn>
              <a:cxn ang="0">
                <a:pos x="204" y="182"/>
              </a:cxn>
              <a:cxn ang="0">
                <a:pos x="220" y="144"/>
              </a:cxn>
              <a:cxn ang="0">
                <a:pos x="242" y="120"/>
              </a:cxn>
              <a:cxn ang="0">
                <a:pos x="250" y="110"/>
              </a:cxn>
              <a:cxn ang="0">
                <a:pos x="250" y="96"/>
              </a:cxn>
              <a:cxn ang="0">
                <a:pos x="76" y="118"/>
              </a:cxn>
              <a:cxn ang="0">
                <a:pos x="90" y="92"/>
              </a:cxn>
              <a:cxn ang="0">
                <a:pos x="116" y="78"/>
              </a:cxn>
              <a:cxn ang="0">
                <a:pos x="136" y="78"/>
              </a:cxn>
              <a:cxn ang="0">
                <a:pos x="162" y="92"/>
              </a:cxn>
              <a:cxn ang="0">
                <a:pos x="176" y="118"/>
              </a:cxn>
              <a:cxn ang="0">
                <a:pos x="176" y="138"/>
              </a:cxn>
              <a:cxn ang="0">
                <a:pos x="162" y="164"/>
              </a:cxn>
              <a:cxn ang="0">
                <a:pos x="136" y="178"/>
              </a:cxn>
              <a:cxn ang="0">
                <a:pos x="116" y="178"/>
              </a:cxn>
              <a:cxn ang="0">
                <a:pos x="90" y="164"/>
              </a:cxn>
              <a:cxn ang="0">
                <a:pos x="76" y="138"/>
              </a:cxn>
            </a:cxnLst>
            <a:rect l="0" t="0" r="r" b="b"/>
            <a:pathLst>
              <a:path w="252" h="240">
                <a:moveTo>
                  <a:pt x="250" y="96"/>
                </a:moveTo>
                <a:lnTo>
                  <a:pt x="250" y="96"/>
                </a:lnTo>
                <a:lnTo>
                  <a:pt x="244" y="80"/>
                </a:lnTo>
                <a:lnTo>
                  <a:pt x="244" y="80"/>
                </a:lnTo>
                <a:lnTo>
                  <a:pt x="242" y="74"/>
                </a:lnTo>
                <a:lnTo>
                  <a:pt x="236" y="70"/>
                </a:lnTo>
                <a:lnTo>
                  <a:pt x="230" y="66"/>
                </a:lnTo>
                <a:lnTo>
                  <a:pt x="224" y="66"/>
                </a:lnTo>
                <a:lnTo>
                  <a:pt x="224" y="66"/>
                </a:lnTo>
                <a:lnTo>
                  <a:pt x="202" y="70"/>
                </a:lnTo>
                <a:lnTo>
                  <a:pt x="202" y="70"/>
                </a:lnTo>
                <a:lnTo>
                  <a:pt x="192" y="60"/>
                </a:lnTo>
                <a:lnTo>
                  <a:pt x="182" y="52"/>
                </a:lnTo>
                <a:lnTo>
                  <a:pt x="170" y="44"/>
                </a:lnTo>
                <a:lnTo>
                  <a:pt x="156" y="38"/>
                </a:lnTo>
                <a:lnTo>
                  <a:pt x="156" y="38"/>
                </a:lnTo>
                <a:lnTo>
                  <a:pt x="154" y="16"/>
                </a:lnTo>
                <a:lnTo>
                  <a:pt x="154" y="16"/>
                </a:lnTo>
                <a:lnTo>
                  <a:pt x="152" y="10"/>
                </a:lnTo>
                <a:lnTo>
                  <a:pt x="148" y="4"/>
                </a:lnTo>
                <a:lnTo>
                  <a:pt x="142" y="0"/>
                </a:lnTo>
                <a:lnTo>
                  <a:pt x="134" y="0"/>
                </a:lnTo>
                <a:lnTo>
                  <a:pt x="134" y="0"/>
                </a:lnTo>
                <a:lnTo>
                  <a:pt x="118" y="0"/>
                </a:lnTo>
                <a:lnTo>
                  <a:pt x="118" y="0"/>
                </a:lnTo>
                <a:lnTo>
                  <a:pt x="110" y="0"/>
                </a:lnTo>
                <a:lnTo>
                  <a:pt x="104" y="4"/>
                </a:lnTo>
                <a:lnTo>
                  <a:pt x="100" y="10"/>
                </a:lnTo>
                <a:lnTo>
                  <a:pt x="98" y="16"/>
                </a:lnTo>
                <a:lnTo>
                  <a:pt x="98" y="16"/>
                </a:lnTo>
                <a:lnTo>
                  <a:pt x="96" y="38"/>
                </a:lnTo>
                <a:lnTo>
                  <a:pt x="96" y="38"/>
                </a:lnTo>
                <a:lnTo>
                  <a:pt x="82" y="44"/>
                </a:lnTo>
                <a:lnTo>
                  <a:pt x="70" y="52"/>
                </a:lnTo>
                <a:lnTo>
                  <a:pt x="60" y="60"/>
                </a:lnTo>
                <a:lnTo>
                  <a:pt x="50" y="70"/>
                </a:lnTo>
                <a:lnTo>
                  <a:pt x="50" y="70"/>
                </a:lnTo>
                <a:lnTo>
                  <a:pt x="28" y="66"/>
                </a:lnTo>
                <a:lnTo>
                  <a:pt x="28" y="66"/>
                </a:lnTo>
                <a:lnTo>
                  <a:pt x="22" y="66"/>
                </a:lnTo>
                <a:lnTo>
                  <a:pt x="16" y="70"/>
                </a:lnTo>
                <a:lnTo>
                  <a:pt x="10" y="74"/>
                </a:lnTo>
                <a:lnTo>
                  <a:pt x="8" y="80"/>
                </a:lnTo>
                <a:lnTo>
                  <a:pt x="8" y="80"/>
                </a:lnTo>
                <a:lnTo>
                  <a:pt x="2" y="96"/>
                </a:lnTo>
                <a:lnTo>
                  <a:pt x="2" y="96"/>
                </a:lnTo>
                <a:lnTo>
                  <a:pt x="0" y="104"/>
                </a:lnTo>
                <a:lnTo>
                  <a:pt x="2" y="110"/>
                </a:lnTo>
                <a:lnTo>
                  <a:pt x="6" y="116"/>
                </a:lnTo>
                <a:lnTo>
                  <a:pt x="10" y="120"/>
                </a:lnTo>
                <a:lnTo>
                  <a:pt x="10" y="120"/>
                </a:lnTo>
                <a:lnTo>
                  <a:pt x="32" y="130"/>
                </a:lnTo>
                <a:lnTo>
                  <a:pt x="32" y="130"/>
                </a:lnTo>
                <a:lnTo>
                  <a:pt x="32" y="144"/>
                </a:lnTo>
                <a:lnTo>
                  <a:pt x="36" y="158"/>
                </a:lnTo>
                <a:lnTo>
                  <a:pt x="42" y="170"/>
                </a:lnTo>
                <a:lnTo>
                  <a:pt x="48" y="182"/>
                </a:lnTo>
                <a:lnTo>
                  <a:pt x="48" y="182"/>
                </a:lnTo>
                <a:lnTo>
                  <a:pt x="38" y="202"/>
                </a:lnTo>
                <a:lnTo>
                  <a:pt x="38" y="202"/>
                </a:lnTo>
                <a:lnTo>
                  <a:pt x="36" y="208"/>
                </a:lnTo>
                <a:lnTo>
                  <a:pt x="36" y="214"/>
                </a:lnTo>
                <a:lnTo>
                  <a:pt x="40" y="220"/>
                </a:lnTo>
                <a:lnTo>
                  <a:pt x="44" y="226"/>
                </a:lnTo>
                <a:lnTo>
                  <a:pt x="44" y="226"/>
                </a:lnTo>
                <a:lnTo>
                  <a:pt x="58" y="236"/>
                </a:lnTo>
                <a:lnTo>
                  <a:pt x="58" y="236"/>
                </a:lnTo>
                <a:lnTo>
                  <a:pt x="64" y="240"/>
                </a:lnTo>
                <a:lnTo>
                  <a:pt x="70" y="240"/>
                </a:lnTo>
                <a:lnTo>
                  <a:pt x="78" y="238"/>
                </a:lnTo>
                <a:lnTo>
                  <a:pt x="82" y="234"/>
                </a:lnTo>
                <a:lnTo>
                  <a:pt x="82" y="234"/>
                </a:lnTo>
                <a:lnTo>
                  <a:pt x="98" y="218"/>
                </a:lnTo>
                <a:lnTo>
                  <a:pt x="98" y="218"/>
                </a:lnTo>
                <a:lnTo>
                  <a:pt x="112" y="222"/>
                </a:lnTo>
                <a:lnTo>
                  <a:pt x="126" y="222"/>
                </a:lnTo>
                <a:lnTo>
                  <a:pt x="126" y="222"/>
                </a:lnTo>
                <a:lnTo>
                  <a:pt x="140" y="222"/>
                </a:lnTo>
                <a:lnTo>
                  <a:pt x="154" y="218"/>
                </a:lnTo>
                <a:lnTo>
                  <a:pt x="154" y="218"/>
                </a:lnTo>
                <a:lnTo>
                  <a:pt x="170" y="234"/>
                </a:lnTo>
                <a:lnTo>
                  <a:pt x="170" y="234"/>
                </a:lnTo>
                <a:lnTo>
                  <a:pt x="174" y="238"/>
                </a:lnTo>
                <a:lnTo>
                  <a:pt x="182" y="240"/>
                </a:lnTo>
                <a:lnTo>
                  <a:pt x="188" y="240"/>
                </a:lnTo>
                <a:lnTo>
                  <a:pt x="194" y="236"/>
                </a:lnTo>
                <a:lnTo>
                  <a:pt x="194" y="236"/>
                </a:lnTo>
                <a:lnTo>
                  <a:pt x="208" y="226"/>
                </a:lnTo>
                <a:lnTo>
                  <a:pt x="208" y="226"/>
                </a:lnTo>
                <a:lnTo>
                  <a:pt x="212" y="220"/>
                </a:lnTo>
                <a:lnTo>
                  <a:pt x="216" y="214"/>
                </a:lnTo>
                <a:lnTo>
                  <a:pt x="216" y="208"/>
                </a:lnTo>
                <a:lnTo>
                  <a:pt x="214" y="202"/>
                </a:lnTo>
                <a:lnTo>
                  <a:pt x="214" y="202"/>
                </a:lnTo>
                <a:lnTo>
                  <a:pt x="204" y="182"/>
                </a:lnTo>
                <a:lnTo>
                  <a:pt x="204" y="182"/>
                </a:lnTo>
                <a:lnTo>
                  <a:pt x="210" y="170"/>
                </a:lnTo>
                <a:lnTo>
                  <a:pt x="216" y="158"/>
                </a:lnTo>
                <a:lnTo>
                  <a:pt x="220" y="144"/>
                </a:lnTo>
                <a:lnTo>
                  <a:pt x="220" y="130"/>
                </a:lnTo>
                <a:lnTo>
                  <a:pt x="220" y="130"/>
                </a:lnTo>
                <a:lnTo>
                  <a:pt x="242" y="120"/>
                </a:lnTo>
                <a:lnTo>
                  <a:pt x="242" y="120"/>
                </a:lnTo>
                <a:lnTo>
                  <a:pt x="246" y="116"/>
                </a:lnTo>
                <a:lnTo>
                  <a:pt x="250" y="110"/>
                </a:lnTo>
                <a:lnTo>
                  <a:pt x="252" y="104"/>
                </a:lnTo>
                <a:lnTo>
                  <a:pt x="250" y="96"/>
                </a:lnTo>
                <a:lnTo>
                  <a:pt x="250" y="96"/>
                </a:lnTo>
                <a:close/>
                <a:moveTo>
                  <a:pt x="74" y="128"/>
                </a:moveTo>
                <a:lnTo>
                  <a:pt x="74" y="128"/>
                </a:lnTo>
                <a:lnTo>
                  <a:pt x="76" y="118"/>
                </a:lnTo>
                <a:lnTo>
                  <a:pt x="78" y="108"/>
                </a:lnTo>
                <a:lnTo>
                  <a:pt x="84" y="98"/>
                </a:lnTo>
                <a:lnTo>
                  <a:pt x="90" y="92"/>
                </a:lnTo>
                <a:lnTo>
                  <a:pt x="98" y="84"/>
                </a:lnTo>
                <a:lnTo>
                  <a:pt x="106" y="80"/>
                </a:lnTo>
                <a:lnTo>
                  <a:pt x="116" y="78"/>
                </a:lnTo>
                <a:lnTo>
                  <a:pt x="126" y="76"/>
                </a:lnTo>
                <a:lnTo>
                  <a:pt x="126" y="76"/>
                </a:lnTo>
                <a:lnTo>
                  <a:pt x="136" y="78"/>
                </a:lnTo>
                <a:lnTo>
                  <a:pt x="146" y="80"/>
                </a:lnTo>
                <a:lnTo>
                  <a:pt x="154" y="84"/>
                </a:lnTo>
                <a:lnTo>
                  <a:pt x="162" y="92"/>
                </a:lnTo>
                <a:lnTo>
                  <a:pt x="168" y="98"/>
                </a:lnTo>
                <a:lnTo>
                  <a:pt x="174" y="108"/>
                </a:lnTo>
                <a:lnTo>
                  <a:pt x="176" y="118"/>
                </a:lnTo>
                <a:lnTo>
                  <a:pt x="178" y="128"/>
                </a:lnTo>
                <a:lnTo>
                  <a:pt x="178" y="128"/>
                </a:lnTo>
                <a:lnTo>
                  <a:pt x="176" y="138"/>
                </a:lnTo>
                <a:lnTo>
                  <a:pt x="174" y="148"/>
                </a:lnTo>
                <a:lnTo>
                  <a:pt x="168" y="156"/>
                </a:lnTo>
                <a:lnTo>
                  <a:pt x="162" y="164"/>
                </a:lnTo>
                <a:lnTo>
                  <a:pt x="154" y="170"/>
                </a:lnTo>
                <a:lnTo>
                  <a:pt x="146" y="176"/>
                </a:lnTo>
                <a:lnTo>
                  <a:pt x="136" y="178"/>
                </a:lnTo>
                <a:lnTo>
                  <a:pt x="126" y="180"/>
                </a:lnTo>
                <a:lnTo>
                  <a:pt x="126" y="180"/>
                </a:lnTo>
                <a:lnTo>
                  <a:pt x="116" y="178"/>
                </a:lnTo>
                <a:lnTo>
                  <a:pt x="106" y="176"/>
                </a:lnTo>
                <a:lnTo>
                  <a:pt x="98" y="170"/>
                </a:lnTo>
                <a:lnTo>
                  <a:pt x="90" y="164"/>
                </a:lnTo>
                <a:lnTo>
                  <a:pt x="84" y="156"/>
                </a:lnTo>
                <a:lnTo>
                  <a:pt x="78" y="148"/>
                </a:lnTo>
                <a:lnTo>
                  <a:pt x="76" y="138"/>
                </a:lnTo>
                <a:lnTo>
                  <a:pt x="74" y="128"/>
                </a:lnTo>
                <a:lnTo>
                  <a:pt x="74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65447A3-A838-1839-13D1-EE29476BE389}"/>
              </a:ext>
            </a:extLst>
          </p:cNvPr>
          <p:cNvSpPr/>
          <p:nvPr/>
        </p:nvSpPr>
        <p:spPr>
          <a:xfrm>
            <a:off x="147133" y="2787774"/>
            <a:ext cx="1020950" cy="5297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CF8A87D-2E15-AA88-0BD0-0DBCC0F25E5D}"/>
              </a:ext>
            </a:extLst>
          </p:cNvPr>
          <p:cNvSpPr txBox="1"/>
          <p:nvPr/>
        </p:nvSpPr>
        <p:spPr>
          <a:xfrm>
            <a:off x="133628" y="2796267"/>
            <a:ext cx="10823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/>
              <a:t>格納フォルダー</a:t>
            </a:r>
            <a:endParaRPr kumimoji="1" lang="ja-JP" altLang="en-US" sz="1000" dirty="0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B7A81449-F3AB-7943-3270-25411B0A40B9}"/>
              </a:ext>
            </a:extLst>
          </p:cNvPr>
          <p:cNvSpPr txBox="1"/>
          <p:nvPr/>
        </p:nvSpPr>
        <p:spPr>
          <a:xfrm>
            <a:off x="1572535" y="2982437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任意のタイミングで実施</a:t>
            </a:r>
          </a:p>
        </p:txBody>
      </p:sp>
      <p:sp>
        <p:nvSpPr>
          <p:cNvPr id="79" name="角丸四角形 24">
            <a:extLst>
              <a:ext uri="{FF2B5EF4-FFF2-40B4-BE49-F238E27FC236}">
                <a16:creationId xmlns:a16="http://schemas.microsoft.com/office/drawing/2014/main" id="{CB931F7E-6D85-51DF-1EA3-12C8A8DDFC80}"/>
              </a:ext>
            </a:extLst>
          </p:cNvPr>
          <p:cNvSpPr/>
          <p:nvPr/>
        </p:nvSpPr>
        <p:spPr>
          <a:xfrm>
            <a:off x="90966" y="3640367"/>
            <a:ext cx="4404593" cy="1211071"/>
          </a:xfrm>
          <a:prstGeom prst="roundRect">
            <a:avLst>
              <a:gd name="adj" fmla="val 8658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41BE3DA-2D75-1391-092C-12AB99593BD1}"/>
              </a:ext>
            </a:extLst>
          </p:cNvPr>
          <p:cNvSpPr txBox="1"/>
          <p:nvPr/>
        </p:nvSpPr>
        <p:spPr>
          <a:xfrm>
            <a:off x="1112200" y="3734911"/>
            <a:ext cx="2226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err="1"/>
              <a:t>SuperStream</a:t>
            </a:r>
            <a:r>
              <a:rPr lang="en-US" altLang="ja-JP" sz="1200" b="1" dirty="0"/>
              <a:t>-NX AI-OCR</a:t>
            </a:r>
            <a:endParaRPr kumimoji="1" lang="ja-JP" altLang="en-US" sz="1200" b="1" dirty="0"/>
          </a:p>
        </p:txBody>
      </p:sp>
      <p:sp>
        <p:nvSpPr>
          <p:cNvPr id="82" name="角丸四角形 27">
            <a:extLst>
              <a:ext uri="{FF2B5EF4-FFF2-40B4-BE49-F238E27FC236}">
                <a16:creationId xmlns:a16="http://schemas.microsoft.com/office/drawing/2014/main" id="{E72AC43A-80F7-C36E-77D0-6183E7A811B4}"/>
              </a:ext>
            </a:extLst>
          </p:cNvPr>
          <p:cNvSpPr/>
          <p:nvPr/>
        </p:nvSpPr>
        <p:spPr>
          <a:xfrm>
            <a:off x="200073" y="4101581"/>
            <a:ext cx="2031667" cy="665748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D075A9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kumimoji="0" lang="ja-JP" altLang="en-US" sz="600" kern="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sp>
        <p:nvSpPr>
          <p:cNvPr id="83" name="角丸四角形 28">
            <a:extLst>
              <a:ext uri="{FF2B5EF4-FFF2-40B4-BE49-F238E27FC236}">
                <a16:creationId xmlns:a16="http://schemas.microsoft.com/office/drawing/2014/main" id="{DABE3A23-B0F7-3519-9BD6-4B3A25309BC6}"/>
              </a:ext>
            </a:extLst>
          </p:cNvPr>
          <p:cNvSpPr/>
          <p:nvPr/>
        </p:nvSpPr>
        <p:spPr>
          <a:xfrm>
            <a:off x="2339752" y="4102246"/>
            <a:ext cx="2031667" cy="665748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54C3F1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kumimoji="0" lang="ja-JP" altLang="en-US" sz="600" kern="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F917B233-633F-9F05-ABFC-237F33C53B2C}"/>
              </a:ext>
            </a:extLst>
          </p:cNvPr>
          <p:cNvSpPr txBox="1"/>
          <p:nvPr/>
        </p:nvSpPr>
        <p:spPr>
          <a:xfrm>
            <a:off x="276391" y="4196739"/>
            <a:ext cx="15953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/>
              <a:t>画像解析</a:t>
            </a:r>
            <a:r>
              <a:rPr lang="en-US" altLang="ja-JP" sz="1600" dirty="0"/>
              <a:t>AI</a:t>
            </a:r>
          </a:p>
          <a:p>
            <a:pPr algn="ctr"/>
            <a:r>
              <a:rPr kumimoji="1" lang="ja-JP" altLang="en-US" sz="1100" dirty="0"/>
              <a:t>（請求情報読み取り）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7F67579B-FA4B-B2DC-9F53-3C3EAC27C87D}"/>
              </a:ext>
            </a:extLst>
          </p:cNvPr>
          <p:cNvSpPr txBox="1"/>
          <p:nvPr/>
        </p:nvSpPr>
        <p:spPr>
          <a:xfrm>
            <a:off x="2554032" y="4196739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/>
              <a:t>自動仕訳</a:t>
            </a:r>
            <a:r>
              <a:rPr lang="en-US" altLang="ja-JP" sz="1600" dirty="0"/>
              <a:t>AI</a:t>
            </a:r>
          </a:p>
          <a:p>
            <a:pPr algn="ctr"/>
            <a:r>
              <a:rPr lang="ja-JP" altLang="en-US" sz="1100" dirty="0"/>
              <a:t>（科目を推論）</a:t>
            </a:r>
            <a:endParaRPr kumimoji="1" lang="ja-JP" altLang="en-US" sz="1100" dirty="0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C6FFCAE6-D5D6-EC71-1D75-247D69CCCD47}"/>
              </a:ext>
            </a:extLst>
          </p:cNvPr>
          <p:cNvSpPr/>
          <p:nvPr/>
        </p:nvSpPr>
        <p:spPr>
          <a:xfrm>
            <a:off x="1949611" y="2666499"/>
            <a:ext cx="10022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/>
              <a:t>バッチ処理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E910F91D-7A24-E7A4-120F-ECF5B60C8EE6}"/>
              </a:ext>
            </a:extLst>
          </p:cNvPr>
          <p:cNvSpPr txBox="1"/>
          <p:nvPr/>
        </p:nvSpPr>
        <p:spPr>
          <a:xfrm>
            <a:off x="3488640" y="3366945"/>
            <a:ext cx="12859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solidFill>
                  <a:srgbClr val="008CCF"/>
                </a:solidFill>
                <a:latin typeface="+mn-ea"/>
              </a:rPr>
              <a:t>AI</a:t>
            </a:r>
            <a:r>
              <a:rPr lang="ja-JP" altLang="en-US" sz="1000" dirty="0">
                <a:solidFill>
                  <a:srgbClr val="008CCF"/>
                </a:solidFill>
                <a:latin typeface="+mn-ea"/>
              </a:rPr>
              <a:t>請求書一覧画面 </a:t>
            </a:r>
            <a:endParaRPr lang="en-US" altLang="ja-JP" sz="1000" dirty="0"/>
          </a:p>
        </p:txBody>
      </p:sp>
      <p:sp>
        <p:nvSpPr>
          <p:cNvPr id="90" name="角丸四角形 39">
            <a:extLst>
              <a:ext uri="{FF2B5EF4-FFF2-40B4-BE49-F238E27FC236}">
                <a16:creationId xmlns:a16="http://schemas.microsoft.com/office/drawing/2014/main" id="{7B51C428-06BC-1408-CDA2-4B97F52106EB}"/>
              </a:ext>
            </a:extLst>
          </p:cNvPr>
          <p:cNvSpPr/>
          <p:nvPr/>
        </p:nvSpPr>
        <p:spPr>
          <a:xfrm>
            <a:off x="1511659" y="2486929"/>
            <a:ext cx="1662799" cy="91434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B4716466-8DBB-C675-08CE-1B77751918CC}"/>
              </a:ext>
            </a:extLst>
          </p:cNvPr>
          <p:cNvSpPr/>
          <p:nvPr/>
        </p:nvSpPr>
        <p:spPr>
          <a:xfrm>
            <a:off x="7217839" y="3450416"/>
            <a:ext cx="14141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solidFill>
                  <a:srgbClr val="008CCF"/>
                </a:solidFill>
                <a:latin typeface="+mn-ea"/>
              </a:rPr>
              <a:t>AI</a:t>
            </a:r>
            <a:r>
              <a:rPr lang="ja-JP" altLang="en-US" sz="1000" b="1" dirty="0">
                <a:solidFill>
                  <a:srgbClr val="008CCF"/>
                </a:solidFill>
                <a:latin typeface="+mn-ea"/>
              </a:rPr>
              <a:t>支払伝票作成画面 </a:t>
            </a:r>
            <a:endParaRPr lang="ja-JP" altLang="en-US" sz="1000" b="1" dirty="0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CA0954E-F160-F439-9BEC-DF5B17FC0D71}"/>
              </a:ext>
            </a:extLst>
          </p:cNvPr>
          <p:cNvSpPr txBox="1"/>
          <p:nvPr/>
        </p:nvSpPr>
        <p:spPr>
          <a:xfrm>
            <a:off x="2498929" y="3430905"/>
            <a:ext cx="102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/>
              <a:t>請求書情報</a:t>
            </a:r>
            <a:endParaRPr lang="en-US" altLang="ja-JP" sz="1000" dirty="0"/>
          </a:p>
        </p:txBody>
      </p:sp>
      <p:sp>
        <p:nvSpPr>
          <p:cNvPr id="97" name="Freeform 364">
            <a:extLst>
              <a:ext uri="{FF2B5EF4-FFF2-40B4-BE49-F238E27FC236}">
                <a16:creationId xmlns:a16="http://schemas.microsoft.com/office/drawing/2014/main" id="{DC4BEBAF-8BD0-3C37-B941-1EA101DE05C5}"/>
              </a:ext>
            </a:extLst>
          </p:cNvPr>
          <p:cNvSpPr>
            <a:spLocks noEditPoints="1"/>
          </p:cNvSpPr>
          <p:nvPr/>
        </p:nvSpPr>
        <p:spPr bwMode="auto">
          <a:xfrm>
            <a:off x="6344589" y="1964942"/>
            <a:ext cx="224731" cy="305039"/>
          </a:xfrm>
          <a:custGeom>
            <a:avLst/>
            <a:gdLst>
              <a:gd name="T0" fmla="*/ 561 w 743"/>
              <a:gd name="T1" fmla="*/ 753 h 922"/>
              <a:gd name="T2" fmla="*/ 372 w 743"/>
              <a:gd name="T3" fmla="*/ 771 h 922"/>
              <a:gd name="T4" fmla="*/ 218 w 743"/>
              <a:gd name="T5" fmla="*/ 760 h 922"/>
              <a:gd name="T6" fmla="*/ 86 w 743"/>
              <a:gd name="T7" fmla="*/ 728 h 922"/>
              <a:gd name="T8" fmla="*/ 0 w 743"/>
              <a:gd name="T9" fmla="*/ 788 h 922"/>
              <a:gd name="T10" fmla="*/ 8 w 743"/>
              <a:gd name="T11" fmla="*/ 816 h 922"/>
              <a:gd name="T12" fmla="*/ 63 w 743"/>
              <a:gd name="T13" fmla="*/ 864 h 922"/>
              <a:gd name="T14" fmla="*/ 194 w 743"/>
              <a:gd name="T15" fmla="*/ 907 h 922"/>
              <a:gd name="T16" fmla="*/ 372 w 743"/>
              <a:gd name="T17" fmla="*/ 922 h 922"/>
              <a:gd name="T18" fmla="*/ 517 w 743"/>
              <a:gd name="T19" fmla="*/ 912 h 922"/>
              <a:gd name="T20" fmla="*/ 658 w 743"/>
              <a:gd name="T21" fmla="*/ 873 h 922"/>
              <a:gd name="T22" fmla="*/ 731 w 743"/>
              <a:gd name="T23" fmla="*/ 822 h 922"/>
              <a:gd name="T24" fmla="*/ 743 w 743"/>
              <a:gd name="T25" fmla="*/ 788 h 922"/>
              <a:gd name="T26" fmla="*/ 682 w 743"/>
              <a:gd name="T27" fmla="*/ 718 h 922"/>
              <a:gd name="T28" fmla="*/ 627 w 743"/>
              <a:gd name="T29" fmla="*/ 520 h 922"/>
              <a:gd name="T30" fmla="*/ 451 w 743"/>
              <a:gd name="T31" fmla="*/ 550 h 922"/>
              <a:gd name="T32" fmla="*/ 294 w 743"/>
              <a:gd name="T33" fmla="*/ 550 h 922"/>
              <a:gd name="T34" fmla="*/ 116 w 743"/>
              <a:gd name="T35" fmla="*/ 520 h 922"/>
              <a:gd name="T36" fmla="*/ 19 w 743"/>
              <a:gd name="T37" fmla="*/ 478 h 922"/>
              <a:gd name="T38" fmla="*/ 2 w 743"/>
              <a:gd name="T39" fmla="*/ 584 h 922"/>
              <a:gd name="T40" fmla="*/ 30 w 743"/>
              <a:gd name="T41" fmla="*/ 622 h 922"/>
              <a:gd name="T42" fmla="*/ 135 w 743"/>
              <a:gd name="T43" fmla="*/ 673 h 922"/>
              <a:gd name="T44" fmla="*/ 297 w 743"/>
              <a:gd name="T45" fmla="*/ 702 h 922"/>
              <a:gd name="T46" fmla="*/ 447 w 743"/>
              <a:gd name="T47" fmla="*/ 702 h 922"/>
              <a:gd name="T48" fmla="*/ 608 w 743"/>
              <a:gd name="T49" fmla="*/ 673 h 922"/>
              <a:gd name="T50" fmla="*/ 715 w 743"/>
              <a:gd name="T51" fmla="*/ 622 h 922"/>
              <a:gd name="T52" fmla="*/ 742 w 743"/>
              <a:gd name="T53" fmla="*/ 584 h 922"/>
              <a:gd name="T54" fmla="*/ 725 w 743"/>
              <a:gd name="T55" fmla="*/ 478 h 922"/>
              <a:gd name="T56" fmla="*/ 372 w 743"/>
              <a:gd name="T57" fmla="*/ 0 h 922"/>
              <a:gd name="T58" fmla="*/ 228 w 743"/>
              <a:gd name="T59" fmla="*/ 10 h 922"/>
              <a:gd name="T60" fmla="*/ 85 w 743"/>
              <a:gd name="T61" fmla="*/ 49 h 922"/>
              <a:gd name="T62" fmla="*/ 12 w 743"/>
              <a:gd name="T63" fmla="*/ 100 h 922"/>
              <a:gd name="T64" fmla="*/ 0 w 743"/>
              <a:gd name="T65" fmla="*/ 134 h 922"/>
              <a:gd name="T66" fmla="*/ 8 w 743"/>
              <a:gd name="T67" fmla="*/ 162 h 922"/>
              <a:gd name="T68" fmla="*/ 63 w 743"/>
              <a:gd name="T69" fmla="*/ 208 h 922"/>
              <a:gd name="T70" fmla="*/ 194 w 743"/>
              <a:gd name="T71" fmla="*/ 252 h 922"/>
              <a:gd name="T72" fmla="*/ 372 w 743"/>
              <a:gd name="T73" fmla="*/ 268 h 922"/>
              <a:gd name="T74" fmla="*/ 517 w 743"/>
              <a:gd name="T75" fmla="*/ 258 h 922"/>
              <a:gd name="T76" fmla="*/ 658 w 743"/>
              <a:gd name="T77" fmla="*/ 219 h 922"/>
              <a:gd name="T78" fmla="*/ 731 w 743"/>
              <a:gd name="T79" fmla="*/ 168 h 922"/>
              <a:gd name="T80" fmla="*/ 743 w 743"/>
              <a:gd name="T81" fmla="*/ 134 h 922"/>
              <a:gd name="T82" fmla="*/ 736 w 743"/>
              <a:gd name="T83" fmla="*/ 108 h 922"/>
              <a:gd name="T84" fmla="*/ 680 w 743"/>
              <a:gd name="T85" fmla="*/ 60 h 922"/>
              <a:gd name="T86" fmla="*/ 549 w 743"/>
              <a:gd name="T87" fmla="*/ 16 h 922"/>
              <a:gd name="T88" fmla="*/ 372 w 743"/>
              <a:gd name="T89" fmla="*/ 0 h 922"/>
              <a:gd name="T90" fmla="*/ 595 w 743"/>
              <a:gd name="T91" fmla="*/ 310 h 922"/>
              <a:gd name="T92" fmla="*/ 411 w 743"/>
              <a:gd name="T93" fmla="*/ 334 h 922"/>
              <a:gd name="T94" fmla="*/ 255 w 743"/>
              <a:gd name="T95" fmla="*/ 328 h 922"/>
              <a:gd name="T96" fmla="*/ 86 w 743"/>
              <a:gd name="T97" fmla="*/ 292 h 922"/>
              <a:gd name="T98" fmla="*/ 0 w 743"/>
              <a:gd name="T99" fmla="*/ 248 h 922"/>
              <a:gd name="T100" fmla="*/ 4 w 743"/>
              <a:gd name="T101" fmla="*/ 373 h 922"/>
              <a:gd name="T102" fmla="*/ 45 w 743"/>
              <a:gd name="T103" fmla="*/ 416 h 922"/>
              <a:gd name="T104" fmla="*/ 164 w 743"/>
              <a:gd name="T105" fmla="*/ 463 h 922"/>
              <a:gd name="T106" fmla="*/ 334 w 743"/>
              <a:gd name="T107" fmla="*/ 486 h 922"/>
              <a:gd name="T108" fmla="*/ 482 w 743"/>
              <a:gd name="T109" fmla="*/ 480 h 922"/>
              <a:gd name="T110" fmla="*/ 634 w 743"/>
              <a:gd name="T111" fmla="*/ 447 h 922"/>
              <a:gd name="T112" fmla="*/ 727 w 743"/>
              <a:gd name="T113" fmla="*/ 392 h 922"/>
              <a:gd name="T114" fmla="*/ 743 w 743"/>
              <a:gd name="T115" fmla="*/ 358 h 922"/>
              <a:gd name="T116" fmla="*/ 705 w 743"/>
              <a:gd name="T117" fmla="*/ 27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3" h="922">
                <a:moveTo>
                  <a:pt x="657" y="728"/>
                </a:moveTo>
                <a:lnTo>
                  <a:pt x="657" y="728"/>
                </a:lnTo>
                <a:lnTo>
                  <a:pt x="627" y="738"/>
                </a:lnTo>
                <a:lnTo>
                  <a:pt x="595" y="746"/>
                </a:lnTo>
                <a:lnTo>
                  <a:pt x="561" y="753"/>
                </a:lnTo>
                <a:lnTo>
                  <a:pt x="526" y="760"/>
                </a:lnTo>
                <a:lnTo>
                  <a:pt x="489" y="765"/>
                </a:lnTo>
                <a:lnTo>
                  <a:pt x="451" y="768"/>
                </a:lnTo>
                <a:lnTo>
                  <a:pt x="411" y="770"/>
                </a:lnTo>
                <a:lnTo>
                  <a:pt x="372" y="771"/>
                </a:lnTo>
                <a:lnTo>
                  <a:pt x="372" y="771"/>
                </a:lnTo>
                <a:lnTo>
                  <a:pt x="332" y="770"/>
                </a:lnTo>
                <a:lnTo>
                  <a:pt x="294" y="768"/>
                </a:lnTo>
                <a:lnTo>
                  <a:pt x="255" y="765"/>
                </a:lnTo>
                <a:lnTo>
                  <a:pt x="218" y="760"/>
                </a:lnTo>
                <a:lnTo>
                  <a:pt x="182" y="753"/>
                </a:lnTo>
                <a:lnTo>
                  <a:pt x="148" y="746"/>
                </a:lnTo>
                <a:lnTo>
                  <a:pt x="116" y="738"/>
                </a:lnTo>
                <a:lnTo>
                  <a:pt x="86" y="728"/>
                </a:lnTo>
                <a:lnTo>
                  <a:pt x="86" y="728"/>
                </a:lnTo>
                <a:lnTo>
                  <a:pt x="62" y="718"/>
                </a:lnTo>
                <a:lnTo>
                  <a:pt x="39" y="708"/>
                </a:lnTo>
                <a:lnTo>
                  <a:pt x="19" y="697"/>
                </a:lnTo>
                <a:lnTo>
                  <a:pt x="0" y="685"/>
                </a:lnTo>
                <a:lnTo>
                  <a:pt x="0" y="788"/>
                </a:lnTo>
                <a:lnTo>
                  <a:pt x="0" y="788"/>
                </a:lnTo>
                <a:lnTo>
                  <a:pt x="1" y="795"/>
                </a:lnTo>
                <a:lnTo>
                  <a:pt x="2" y="802"/>
                </a:lnTo>
                <a:lnTo>
                  <a:pt x="4" y="808"/>
                </a:lnTo>
                <a:lnTo>
                  <a:pt x="8" y="816"/>
                </a:lnTo>
                <a:lnTo>
                  <a:pt x="12" y="822"/>
                </a:lnTo>
                <a:lnTo>
                  <a:pt x="16" y="829"/>
                </a:lnTo>
                <a:lnTo>
                  <a:pt x="30" y="841"/>
                </a:lnTo>
                <a:lnTo>
                  <a:pt x="45" y="853"/>
                </a:lnTo>
                <a:lnTo>
                  <a:pt x="63" y="864"/>
                </a:lnTo>
                <a:lnTo>
                  <a:pt x="85" y="873"/>
                </a:lnTo>
                <a:lnTo>
                  <a:pt x="109" y="883"/>
                </a:lnTo>
                <a:lnTo>
                  <a:pt x="135" y="892"/>
                </a:lnTo>
                <a:lnTo>
                  <a:pt x="164" y="900"/>
                </a:lnTo>
                <a:lnTo>
                  <a:pt x="194" y="907"/>
                </a:lnTo>
                <a:lnTo>
                  <a:pt x="228" y="912"/>
                </a:lnTo>
                <a:lnTo>
                  <a:pt x="261" y="916"/>
                </a:lnTo>
                <a:lnTo>
                  <a:pt x="297" y="920"/>
                </a:lnTo>
                <a:lnTo>
                  <a:pt x="334" y="921"/>
                </a:lnTo>
                <a:lnTo>
                  <a:pt x="372" y="922"/>
                </a:lnTo>
                <a:lnTo>
                  <a:pt x="372" y="922"/>
                </a:lnTo>
                <a:lnTo>
                  <a:pt x="410" y="921"/>
                </a:lnTo>
                <a:lnTo>
                  <a:pt x="447" y="920"/>
                </a:lnTo>
                <a:lnTo>
                  <a:pt x="482" y="916"/>
                </a:lnTo>
                <a:lnTo>
                  <a:pt x="517" y="912"/>
                </a:lnTo>
                <a:lnTo>
                  <a:pt x="549" y="907"/>
                </a:lnTo>
                <a:lnTo>
                  <a:pt x="580" y="900"/>
                </a:lnTo>
                <a:lnTo>
                  <a:pt x="608" y="892"/>
                </a:lnTo>
                <a:lnTo>
                  <a:pt x="634" y="883"/>
                </a:lnTo>
                <a:lnTo>
                  <a:pt x="658" y="873"/>
                </a:lnTo>
                <a:lnTo>
                  <a:pt x="680" y="864"/>
                </a:lnTo>
                <a:lnTo>
                  <a:pt x="699" y="853"/>
                </a:lnTo>
                <a:lnTo>
                  <a:pt x="715" y="841"/>
                </a:lnTo>
                <a:lnTo>
                  <a:pt x="727" y="829"/>
                </a:lnTo>
                <a:lnTo>
                  <a:pt x="731" y="822"/>
                </a:lnTo>
                <a:lnTo>
                  <a:pt x="736" y="816"/>
                </a:lnTo>
                <a:lnTo>
                  <a:pt x="740" y="808"/>
                </a:lnTo>
                <a:lnTo>
                  <a:pt x="742" y="802"/>
                </a:lnTo>
                <a:lnTo>
                  <a:pt x="743" y="795"/>
                </a:lnTo>
                <a:lnTo>
                  <a:pt x="743" y="788"/>
                </a:lnTo>
                <a:lnTo>
                  <a:pt x="743" y="685"/>
                </a:lnTo>
                <a:lnTo>
                  <a:pt x="743" y="685"/>
                </a:lnTo>
                <a:lnTo>
                  <a:pt x="725" y="697"/>
                </a:lnTo>
                <a:lnTo>
                  <a:pt x="705" y="708"/>
                </a:lnTo>
                <a:lnTo>
                  <a:pt x="682" y="718"/>
                </a:lnTo>
                <a:lnTo>
                  <a:pt x="657" y="728"/>
                </a:lnTo>
                <a:lnTo>
                  <a:pt x="657" y="728"/>
                </a:lnTo>
                <a:close/>
                <a:moveTo>
                  <a:pt x="657" y="510"/>
                </a:moveTo>
                <a:lnTo>
                  <a:pt x="657" y="510"/>
                </a:lnTo>
                <a:lnTo>
                  <a:pt x="627" y="520"/>
                </a:lnTo>
                <a:lnTo>
                  <a:pt x="595" y="529"/>
                </a:lnTo>
                <a:lnTo>
                  <a:pt x="561" y="536"/>
                </a:lnTo>
                <a:lnTo>
                  <a:pt x="526" y="542"/>
                </a:lnTo>
                <a:lnTo>
                  <a:pt x="489" y="547"/>
                </a:lnTo>
                <a:lnTo>
                  <a:pt x="451" y="550"/>
                </a:lnTo>
                <a:lnTo>
                  <a:pt x="411" y="553"/>
                </a:lnTo>
                <a:lnTo>
                  <a:pt x="372" y="553"/>
                </a:lnTo>
                <a:lnTo>
                  <a:pt x="372" y="553"/>
                </a:lnTo>
                <a:lnTo>
                  <a:pt x="332" y="553"/>
                </a:lnTo>
                <a:lnTo>
                  <a:pt x="294" y="550"/>
                </a:lnTo>
                <a:lnTo>
                  <a:pt x="255" y="547"/>
                </a:lnTo>
                <a:lnTo>
                  <a:pt x="218" y="542"/>
                </a:lnTo>
                <a:lnTo>
                  <a:pt x="182" y="536"/>
                </a:lnTo>
                <a:lnTo>
                  <a:pt x="148" y="529"/>
                </a:lnTo>
                <a:lnTo>
                  <a:pt x="116" y="520"/>
                </a:lnTo>
                <a:lnTo>
                  <a:pt x="86" y="510"/>
                </a:lnTo>
                <a:lnTo>
                  <a:pt x="86" y="510"/>
                </a:lnTo>
                <a:lnTo>
                  <a:pt x="62" y="500"/>
                </a:lnTo>
                <a:lnTo>
                  <a:pt x="39" y="490"/>
                </a:lnTo>
                <a:lnTo>
                  <a:pt x="19" y="478"/>
                </a:lnTo>
                <a:lnTo>
                  <a:pt x="0" y="466"/>
                </a:lnTo>
                <a:lnTo>
                  <a:pt x="0" y="570"/>
                </a:lnTo>
                <a:lnTo>
                  <a:pt x="0" y="570"/>
                </a:lnTo>
                <a:lnTo>
                  <a:pt x="1" y="577"/>
                </a:lnTo>
                <a:lnTo>
                  <a:pt x="2" y="584"/>
                </a:lnTo>
                <a:lnTo>
                  <a:pt x="4" y="590"/>
                </a:lnTo>
                <a:lnTo>
                  <a:pt x="8" y="597"/>
                </a:lnTo>
                <a:lnTo>
                  <a:pt x="12" y="603"/>
                </a:lnTo>
                <a:lnTo>
                  <a:pt x="16" y="609"/>
                </a:lnTo>
                <a:lnTo>
                  <a:pt x="30" y="622"/>
                </a:lnTo>
                <a:lnTo>
                  <a:pt x="45" y="633"/>
                </a:lnTo>
                <a:lnTo>
                  <a:pt x="63" y="645"/>
                </a:lnTo>
                <a:lnTo>
                  <a:pt x="85" y="655"/>
                </a:lnTo>
                <a:lnTo>
                  <a:pt x="109" y="664"/>
                </a:lnTo>
                <a:lnTo>
                  <a:pt x="135" y="673"/>
                </a:lnTo>
                <a:lnTo>
                  <a:pt x="164" y="681"/>
                </a:lnTo>
                <a:lnTo>
                  <a:pt x="194" y="687"/>
                </a:lnTo>
                <a:lnTo>
                  <a:pt x="228" y="693"/>
                </a:lnTo>
                <a:lnTo>
                  <a:pt x="261" y="698"/>
                </a:lnTo>
                <a:lnTo>
                  <a:pt x="297" y="702"/>
                </a:lnTo>
                <a:lnTo>
                  <a:pt x="334" y="703"/>
                </a:lnTo>
                <a:lnTo>
                  <a:pt x="372" y="704"/>
                </a:lnTo>
                <a:lnTo>
                  <a:pt x="372" y="704"/>
                </a:lnTo>
                <a:lnTo>
                  <a:pt x="410" y="703"/>
                </a:lnTo>
                <a:lnTo>
                  <a:pt x="447" y="702"/>
                </a:lnTo>
                <a:lnTo>
                  <a:pt x="482" y="698"/>
                </a:lnTo>
                <a:lnTo>
                  <a:pt x="517" y="693"/>
                </a:lnTo>
                <a:lnTo>
                  <a:pt x="549" y="687"/>
                </a:lnTo>
                <a:lnTo>
                  <a:pt x="580" y="681"/>
                </a:lnTo>
                <a:lnTo>
                  <a:pt x="608" y="673"/>
                </a:lnTo>
                <a:lnTo>
                  <a:pt x="634" y="664"/>
                </a:lnTo>
                <a:lnTo>
                  <a:pt x="658" y="655"/>
                </a:lnTo>
                <a:lnTo>
                  <a:pt x="680" y="645"/>
                </a:lnTo>
                <a:lnTo>
                  <a:pt x="699" y="633"/>
                </a:lnTo>
                <a:lnTo>
                  <a:pt x="715" y="622"/>
                </a:lnTo>
                <a:lnTo>
                  <a:pt x="727" y="609"/>
                </a:lnTo>
                <a:lnTo>
                  <a:pt x="731" y="603"/>
                </a:lnTo>
                <a:lnTo>
                  <a:pt x="736" y="597"/>
                </a:lnTo>
                <a:lnTo>
                  <a:pt x="740" y="590"/>
                </a:lnTo>
                <a:lnTo>
                  <a:pt x="742" y="584"/>
                </a:lnTo>
                <a:lnTo>
                  <a:pt x="743" y="577"/>
                </a:lnTo>
                <a:lnTo>
                  <a:pt x="743" y="570"/>
                </a:lnTo>
                <a:lnTo>
                  <a:pt x="743" y="466"/>
                </a:lnTo>
                <a:lnTo>
                  <a:pt x="743" y="466"/>
                </a:lnTo>
                <a:lnTo>
                  <a:pt x="725" y="478"/>
                </a:lnTo>
                <a:lnTo>
                  <a:pt x="705" y="490"/>
                </a:lnTo>
                <a:lnTo>
                  <a:pt x="682" y="500"/>
                </a:lnTo>
                <a:lnTo>
                  <a:pt x="657" y="510"/>
                </a:lnTo>
                <a:lnTo>
                  <a:pt x="657" y="510"/>
                </a:lnTo>
                <a:close/>
                <a:moveTo>
                  <a:pt x="372" y="0"/>
                </a:moveTo>
                <a:lnTo>
                  <a:pt x="372" y="0"/>
                </a:lnTo>
                <a:lnTo>
                  <a:pt x="334" y="1"/>
                </a:lnTo>
                <a:lnTo>
                  <a:pt x="297" y="3"/>
                </a:lnTo>
                <a:lnTo>
                  <a:pt x="261" y="6"/>
                </a:lnTo>
                <a:lnTo>
                  <a:pt x="228" y="10"/>
                </a:lnTo>
                <a:lnTo>
                  <a:pt x="194" y="16"/>
                </a:lnTo>
                <a:lnTo>
                  <a:pt x="164" y="22"/>
                </a:lnTo>
                <a:lnTo>
                  <a:pt x="135" y="31"/>
                </a:lnTo>
                <a:lnTo>
                  <a:pt x="109" y="39"/>
                </a:lnTo>
                <a:lnTo>
                  <a:pt x="85" y="49"/>
                </a:lnTo>
                <a:lnTo>
                  <a:pt x="63" y="60"/>
                </a:lnTo>
                <a:lnTo>
                  <a:pt x="45" y="70"/>
                </a:lnTo>
                <a:lnTo>
                  <a:pt x="30" y="82"/>
                </a:lnTo>
                <a:lnTo>
                  <a:pt x="16" y="94"/>
                </a:lnTo>
                <a:lnTo>
                  <a:pt x="12" y="100"/>
                </a:lnTo>
                <a:lnTo>
                  <a:pt x="8" y="108"/>
                </a:lnTo>
                <a:lnTo>
                  <a:pt x="4" y="114"/>
                </a:lnTo>
                <a:lnTo>
                  <a:pt x="2" y="121"/>
                </a:lnTo>
                <a:lnTo>
                  <a:pt x="1" y="127"/>
                </a:lnTo>
                <a:lnTo>
                  <a:pt x="0" y="134"/>
                </a:lnTo>
                <a:lnTo>
                  <a:pt x="0" y="134"/>
                </a:lnTo>
                <a:lnTo>
                  <a:pt x="1" y="141"/>
                </a:lnTo>
                <a:lnTo>
                  <a:pt x="2" y="148"/>
                </a:lnTo>
                <a:lnTo>
                  <a:pt x="4" y="154"/>
                </a:lnTo>
                <a:lnTo>
                  <a:pt x="8" y="162"/>
                </a:lnTo>
                <a:lnTo>
                  <a:pt x="12" y="168"/>
                </a:lnTo>
                <a:lnTo>
                  <a:pt x="16" y="174"/>
                </a:lnTo>
                <a:lnTo>
                  <a:pt x="30" y="187"/>
                </a:lnTo>
                <a:lnTo>
                  <a:pt x="45" y="198"/>
                </a:lnTo>
                <a:lnTo>
                  <a:pt x="63" y="208"/>
                </a:lnTo>
                <a:lnTo>
                  <a:pt x="85" y="219"/>
                </a:lnTo>
                <a:lnTo>
                  <a:pt x="109" y="229"/>
                </a:lnTo>
                <a:lnTo>
                  <a:pt x="135" y="237"/>
                </a:lnTo>
                <a:lnTo>
                  <a:pt x="164" y="246"/>
                </a:lnTo>
                <a:lnTo>
                  <a:pt x="194" y="252"/>
                </a:lnTo>
                <a:lnTo>
                  <a:pt x="228" y="258"/>
                </a:lnTo>
                <a:lnTo>
                  <a:pt x="261" y="262"/>
                </a:lnTo>
                <a:lnTo>
                  <a:pt x="297" y="265"/>
                </a:lnTo>
                <a:lnTo>
                  <a:pt x="334" y="267"/>
                </a:lnTo>
                <a:lnTo>
                  <a:pt x="372" y="268"/>
                </a:lnTo>
                <a:lnTo>
                  <a:pt x="372" y="268"/>
                </a:lnTo>
                <a:lnTo>
                  <a:pt x="410" y="267"/>
                </a:lnTo>
                <a:lnTo>
                  <a:pt x="447" y="265"/>
                </a:lnTo>
                <a:lnTo>
                  <a:pt x="482" y="262"/>
                </a:lnTo>
                <a:lnTo>
                  <a:pt x="517" y="258"/>
                </a:lnTo>
                <a:lnTo>
                  <a:pt x="549" y="252"/>
                </a:lnTo>
                <a:lnTo>
                  <a:pt x="580" y="246"/>
                </a:lnTo>
                <a:lnTo>
                  <a:pt x="608" y="237"/>
                </a:lnTo>
                <a:lnTo>
                  <a:pt x="634" y="229"/>
                </a:lnTo>
                <a:lnTo>
                  <a:pt x="658" y="219"/>
                </a:lnTo>
                <a:lnTo>
                  <a:pt x="680" y="208"/>
                </a:lnTo>
                <a:lnTo>
                  <a:pt x="699" y="198"/>
                </a:lnTo>
                <a:lnTo>
                  <a:pt x="715" y="187"/>
                </a:lnTo>
                <a:lnTo>
                  <a:pt x="727" y="174"/>
                </a:lnTo>
                <a:lnTo>
                  <a:pt x="731" y="168"/>
                </a:lnTo>
                <a:lnTo>
                  <a:pt x="736" y="162"/>
                </a:lnTo>
                <a:lnTo>
                  <a:pt x="740" y="154"/>
                </a:lnTo>
                <a:lnTo>
                  <a:pt x="742" y="148"/>
                </a:lnTo>
                <a:lnTo>
                  <a:pt x="743" y="141"/>
                </a:lnTo>
                <a:lnTo>
                  <a:pt x="743" y="134"/>
                </a:lnTo>
                <a:lnTo>
                  <a:pt x="743" y="134"/>
                </a:lnTo>
                <a:lnTo>
                  <a:pt x="743" y="127"/>
                </a:lnTo>
                <a:lnTo>
                  <a:pt x="742" y="121"/>
                </a:lnTo>
                <a:lnTo>
                  <a:pt x="740" y="114"/>
                </a:lnTo>
                <a:lnTo>
                  <a:pt x="736" y="108"/>
                </a:lnTo>
                <a:lnTo>
                  <a:pt x="731" y="100"/>
                </a:lnTo>
                <a:lnTo>
                  <a:pt x="727" y="94"/>
                </a:lnTo>
                <a:lnTo>
                  <a:pt x="715" y="82"/>
                </a:lnTo>
                <a:lnTo>
                  <a:pt x="699" y="70"/>
                </a:lnTo>
                <a:lnTo>
                  <a:pt x="680" y="60"/>
                </a:lnTo>
                <a:lnTo>
                  <a:pt x="658" y="49"/>
                </a:lnTo>
                <a:lnTo>
                  <a:pt x="634" y="39"/>
                </a:lnTo>
                <a:lnTo>
                  <a:pt x="608" y="31"/>
                </a:lnTo>
                <a:lnTo>
                  <a:pt x="580" y="22"/>
                </a:lnTo>
                <a:lnTo>
                  <a:pt x="549" y="16"/>
                </a:lnTo>
                <a:lnTo>
                  <a:pt x="517" y="10"/>
                </a:lnTo>
                <a:lnTo>
                  <a:pt x="482" y="6"/>
                </a:lnTo>
                <a:lnTo>
                  <a:pt x="447" y="3"/>
                </a:lnTo>
                <a:lnTo>
                  <a:pt x="410" y="1"/>
                </a:lnTo>
                <a:lnTo>
                  <a:pt x="372" y="0"/>
                </a:lnTo>
                <a:lnTo>
                  <a:pt x="372" y="0"/>
                </a:lnTo>
                <a:close/>
                <a:moveTo>
                  <a:pt x="657" y="292"/>
                </a:moveTo>
                <a:lnTo>
                  <a:pt x="657" y="292"/>
                </a:lnTo>
                <a:lnTo>
                  <a:pt x="627" y="302"/>
                </a:lnTo>
                <a:lnTo>
                  <a:pt x="595" y="310"/>
                </a:lnTo>
                <a:lnTo>
                  <a:pt x="561" y="318"/>
                </a:lnTo>
                <a:lnTo>
                  <a:pt x="526" y="324"/>
                </a:lnTo>
                <a:lnTo>
                  <a:pt x="489" y="328"/>
                </a:lnTo>
                <a:lnTo>
                  <a:pt x="451" y="332"/>
                </a:lnTo>
                <a:lnTo>
                  <a:pt x="411" y="334"/>
                </a:lnTo>
                <a:lnTo>
                  <a:pt x="372" y="336"/>
                </a:lnTo>
                <a:lnTo>
                  <a:pt x="372" y="336"/>
                </a:lnTo>
                <a:lnTo>
                  <a:pt x="332" y="334"/>
                </a:lnTo>
                <a:lnTo>
                  <a:pt x="294" y="332"/>
                </a:lnTo>
                <a:lnTo>
                  <a:pt x="255" y="328"/>
                </a:lnTo>
                <a:lnTo>
                  <a:pt x="218" y="324"/>
                </a:lnTo>
                <a:lnTo>
                  <a:pt x="182" y="318"/>
                </a:lnTo>
                <a:lnTo>
                  <a:pt x="148" y="310"/>
                </a:lnTo>
                <a:lnTo>
                  <a:pt x="116" y="302"/>
                </a:lnTo>
                <a:lnTo>
                  <a:pt x="86" y="292"/>
                </a:lnTo>
                <a:lnTo>
                  <a:pt x="86" y="292"/>
                </a:lnTo>
                <a:lnTo>
                  <a:pt x="62" y="283"/>
                </a:lnTo>
                <a:lnTo>
                  <a:pt x="39" y="272"/>
                </a:lnTo>
                <a:lnTo>
                  <a:pt x="19" y="261"/>
                </a:lnTo>
                <a:lnTo>
                  <a:pt x="0" y="248"/>
                </a:lnTo>
                <a:lnTo>
                  <a:pt x="0" y="352"/>
                </a:lnTo>
                <a:lnTo>
                  <a:pt x="0" y="352"/>
                </a:lnTo>
                <a:lnTo>
                  <a:pt x="1" y="358"/>
                </a:lnTo>
                <a:lnTo>
                  <a:pt x="2" y="366"/>
                </a:lnTo>
                <a:lnTo>
                  <a:pt x="4" y="373"/>
                </a:lnTo>
                <a:lnTo>
                  <a:pt x="8" y="379"/>
                </a:lnTo>
                <a:lnTo>
                  <a:pt x="12" y="386"/>
                </a:lnTo>
                <a:lnTo>
                  <a:pt x="16" y="392"/>
                </a:lnTo>
                <a:lnTo>
                  <a:pt x="30" y="404"/>
                </a:lnTo>
                <a:lnTo>
                  <a:pt x="45" y="416"/>
                </a:lnTo>
                <a:lnTo>
                  <a:pt x="63" y="427"/>
                </a:lnTo>
                <a:lnTo>
                  <a:pt x="85" y="438"/>
                </a:lnTo>
                <a:lnTo>
                  <a:pt x="109" y="447"/>
                </a:lnTo>
                <a:lnTo>
                  <a:pt x="135" y="456"/>
                </a:lnTo>
                <a:lnTo>
                  <a:pt x="164" y="463"/>
                </a:lnTo>
                <a:lnTo>
                  <a:pt x="194" y="470"/>
                </a:lnTo>
                <a:lnTo>
                  <a:pt x="228" y="476"/>
                </a:lnTo>
                <a:lnTo>
                  <a:pt x="261" y="480"/>
                </a:lnTo>
                <a:lnTo>
                  <a:pt x="297" y="483"/>
                </a:lnTo>
                <a:lnTo>
                  <a:pt x="334" y="486"/>
                </a:lnTo>
                <a:lnTo>
                  <a:pt x="372" y="486"/>
                </a:lnTo>
                <a:lnTo>
                  <a:pt x="372" y="486"/>
                </a:lnTo>
                <a:lnTo>
                  <a:pt x="410" y="486"/>
                </a:lnTo>
                <a:lnTo>
                  <a:pt x="447" y="483"/>
                </a:lnTo>
                <a:lnTo>
                  <a:pt x="482" y="480"/>
                </a:lnTo>
                <a:lnTo>
                  <a:pt x="517" y="476"/>
                </a:lnTo>
                <a:lnTo>
                  <a:pt x="549" y="470"/>
                </a:lnTo>
                <a:lnTo>
                  <a:pt x="580" y="463"/>
                </a:lnTo>
                <a:lnTo>
                  <a:pt x="608" y="456"/>
                </a:lnTo>
                <a:lnTo>
                  <a:pt x="634" y="447"/>
                </a:lnTo>
                <a:lnTo>
                  <a:pt x="658" y="438"/>
                </a:lnTo>
                <a:lnTo>
                  <a:pt x="680" y="427"/>
                </a:lnTo>
                <a:lnTo>
                  <a:pt x="699" y="416"/>
                </a:lnTo>
                <a:lnTo>
                  <a:pt x="715" y="404"/>
                </a:lnTo>
                <a:lnTo>
                  <a:pt x="727" y="392"/>
                </a:lnTo>
                <a:lnTo>
                  <a:pt x="731" y="386"/>
                </a:lnTo>
                <a:lnTo>
                  <a:pt x="736" y="379"/>
                </a:lnTo>
                <a:lnTo>
                  <a:pt x="740" y="373"/>
                </a:lnTo>
                <a:lnTo>
                  <a:pt x="742" y="366"/>
                </a:lnTo>
                <a:lnTo>
                  <a:pt x="743" y="358"/>
                </a:lnTo>
                <a:lnTo>
                  <a:pt x="743" y="352"/>
                </a:lnTo>
                <a:lnTo>
                  <a:pt x="743" y="248"/>
                </a:lnTo>
                <a:lnTo>
                  <a:pt x="743" y="248"/>
                </a:lnTo>
                <a:lnTo>
                  <a:pt x="725" y="261"/>
                </a:lnTo>
                <a:lnTo>
                  <a:pt x="705" y="272"/>
                </a:lnTo>
                <a:lnTo>
                  <a:pt x="682" y="283"/>
                </a:lnTo>
                <a:lnTo>
                  <a:pt x="657" y="292"/>
                </a:lnTo>
                <a:lnTo>
                  <a:pt x="657" y="29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7A97F57D-CBF5-E76C-8B51-3CCE70DBB879}"/>
              </a:ext>
            </a:extLst>
          </p:cNvPr>
          <p:cNvSpPr txBox="1"/>
          <p:nvPr/>
        </p:nvSpPr>
        <p:spPr>
          <a:xfrm>
            <a:off x="7786479" y="1959682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仕入先</a:t>
            </a:r>
            <a:endParaRPr lang="en-US" altLang="ja-JP" sz="1000" dirty="0"/>
          </a:p>
          <a:p>
            <a:r>
              <a:rPr lang="ja-JP" altLang="en-US" sz="1000" dirty="0"/>
              <a:t>マスタ</a:t>
            </a:r>
            <a:endParaRPr lang="en-US" altLang="ja-JP" sz="10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C496E72-AFE0-10F1-CC9B-BAA463BE284E}"/>
              </a:ext>
            </a:extLst>
          </p:cNvPr>
          <p:cNvSpPr txBox="1"/>
          <p:nvPr/>
        </p:nvSpPr>
        <p:spPr>
          <a:xfrm>
            <a:off x="6230409" y="4149229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請求書情報</a:t>
            </a:r>
            <a:endParaRPr lang="en-US" altLang="ja-JP" sz="1000" dirty="0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EC7E0636-C0BB-B1B7-0804-962966667AF3}"/>
              </a:ext>
            </a:extLst>
          </p:cNvPr>
          <p:cNvSpPr/>
          <p:nvPr/>
        </p:nvSpPr>
        <p:spPr>
          <a:xfrm>
            <a:off x="7116271" y="4056756"/>
            <a:ext cx="15103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+mn-ea"/>
              </a:rPr>
              <a:t>ワークフロー承認画面 </a:t>
            </a:r>
            <a:endParaRPr lang="ja-JP" altLang="en-US" sz="1000" dirty="0"/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C4A9DF71-656A-9B5C-9EFD-F492B80E5DED}"/>
              </a:ext>
            </a:extLst>
          </p:cNvPr>
          <p:cNvSpPr/>
          <p:nvPr/>
        </p:nvSpPr>
        <p:spPr>
          <a:xfrm>
            <a:off x="6542715" y="1959682"/>
            <a:ext cx="11256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+mn-ea"/>
              </a:rPr>
              <a:t>AI</a:t>
            </a:r>
            <a:r>
              <a:rPr lang="ja-JP" altLang="en-US" sz="1000" dirty="0">
                <a:latin typeface="+mn-ea"/>
              </a:rPr>
              <a:t>経費パターン</a:t>
            </a:r>
            <a:endParaRPr lang="en-US" altLang="ja-JP" sz="1000" dirty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マスタ</a:t>
            </a:r>
          </a:p>
        </p:txBody>
      </p:sp>
      <p:sp>
        <p:nvSpPr>
          <p:cNvPr id="108" name="Freeform 364">
            <a:extLst>
              <a:ext uri="{FF2B5EF4-FFF2-40B4-BE49-F238E27FC236}">
                <a16:creationId xmlns:a16="http://schemas.microsoft.com/office/drawing/2014/main" id="{9B6482CC-80AC-7AAD-564C-D13CA0935825}"/>
              </a:ext>
            </a:extLst>
          </p:cNvPr>
          <p:cNvSpPr>
            <a:spLocks noEditPoints="1"/>
          </p:cNvSpPr>
          <p:nvPr/>
        </p:nvSpPr>
        <p:spPr bwMode="auto">
          <a:xfrm>
            <a:off x="7604228" y="1973145"/>
            <a:ext cx="224731" cy="305039"/>
          </a:xfrm>
          <a:custGeom>
            <a:avLst/>
            <a:gdLst>
              <a:gd name="T0" fmla="*/ 561 w 743"/>
              <a:gd name="T1" fmla="*/ 753 h 922"/>
              <a:gd name="T2" fmla="*/ 372 w 743"/>
              <a:gd name="T3" fmla="*/ 771 h 922"/>
              <a:gd name="T4" fmla="*/ 218 w 743"/>
              <a:gd name="T5" fmla="*/ 760 h 922"/>
              <a:gd name="T6" fmla="*/ 86 w 743"/>
              <a:gd name="T7" fmla="*/ 728 h 922"/>
              <a:gd name="T8" fmla="*/ 0 w 743"/>
              <a:gd name="T9" fmla="*/ 788 h 922"/>
              <a:gd name="T10" fmla="*/ 8 w 743"/>
              <a:gd name="T11" fmla="*/ 816 h 922"/>
              <a:gd name="T12" fmla="*/ 63 w 743"/>
              <a:gd name="T13" fmla="*/ 864 h 922"/>
              <a:gd name="T14" fmla="*/ 194 w 743"/>
              <a:gd name="T15" fmla="*/ 907 h 922"/>
              <a:gd name="T16" fmla="*/ 372 w 743"/>
              <a:gd name="T17" fmla="*/ 922 h 922"/>
              <a:gd name="T18" fmla="*/ 517 w 743"/>
              <a:gd name="T19" fmla="*/ 912 h 922"/>
              <a:gd name="T20" fmla="*/ 658 w 743"/>
              <a:gd name="T21" fmla="*/ 873 h 922"/>
              <a:gd name="T22" fmla="*/ 731 w 743"/>
              <a:gd name="T23" fmla="*/ 822 h 922"/>
              <a:gd name="T24" fmla="*/ 743 w 743"/>
              <a:gd name="T25" fmla="*/ 788 h 922"/>
              <a:gd name="T26" fmla="*/ 682 w 743"/>
              <a:gd name="T27" fmla="*/ 718 h 922"/>
              <a:gd name="T28" fmla="*/ 627 w 743"/>
              <a:gd name="T29" fmla="*/ 520 h 922"/>
              <a:gd name="T30" fmla="*/ 451 w 743"/>
              <a:gd name="T31" fmla="*/ 550 h 922"/>
              <a:gd name="T32" fmla="*/ 294 w 743"/>
              <a:gd name="T33" fmla="*/ 550 h 922"/>
              <a:gd name="T34" fmla="*/ 116 w 743"/>
              <a:gd name="T35" fmla="*/ 520 h 922"/>
              <a:gd name="T36" fmla="*/ 19 w 743"/>
              <a:gd name="T37" fmla="*/ 478 h 922"/>
              <a:gd name="T38" fmla="*/ 2 w 743"/>
              <a:gd name="T39" fmla="*/ 584 h 922"/>
              <a:gd name="T40" fmla="*/ 30 w 743"/>
              <a:gd name="T41" fmla="*/ 622 h 922"/>
              <a:gd name="T42" fmla="*/ 135 w 743"/>
              <a:gd name="T43" fmla="*/ 673 h 922"/>
              <a:gd name="T44" fmla="*/ 297 w 743"/>
              <a:gd name="T45" fmla="*/ 702 h 922"/>
              <a:gd name="T46" fmla="*/ 447 w 743"/>
              <a:gd name="T47" fmla="*/ 702 h 922"/>
              <a:gd name="T48" fmla="*/ 608 w 743"/>
              <a:gd name="T49" fmla="*/ 673 h 922"/>
              <a:gd name="T50" fmla="*/ 715 w 743"/>
              <a:gd name="T51" fmla="*/ 622 h 922"/>
              <a:gd name="T52" fmla="*/ 742 w 743"/>
              <a:gd name="T53" fmla="*/ 584 h 922"/>
              <a:gd name="T54" fmla="*/ 725 w 743"/>
              <a:gd name="T55" fmla="*/ 478 h 922"/>
              <a:gd name="T56" fmla="*/ 372 w 743"/>
              <a:gd name="T57" fmla="*/ 0 h 922"/>
              <a:gd name="T58" fmla="*/ 228 w 743"/>
              <a:gd name="T59" fmla="*/ 10 h 922"/>
              <a:gd name="T60" fmla="*/ 85 w 743"/>
              <a:gd name="T61" fmla="*/ 49 h 922"/>
              <a:gd name="T62" fmla="*/ 12 w 743"/>
              <a:gd name="T63" fmla="*/ 100 h 922"/>
              <a:gd name="T64" fmla="*/ 0 w 743"/>
              <a:gd name="T65" fmla="*/ 134 h 922"/>
              <a:gd name="T66" fmla="*/ 8 w 743"/>
              <a:gd name="T67" fmla="*/ 162 h 922"/>
              <a:gd name="T68" fmla="*/ 63 w 743"/>
              <a:gd name="T69" fmla="*/ 208 h 922"/>
              <a:gd name="T70" fmla="*/ 194 w 743"/>
              <a:gd name="T71" fmla="*/ 252 h 922"/>
              <a:gd name="T72" fmla="*/ 372 w 743"/>
              <a:gd name="T73" fmla="*/ 268 h 922"/>
              <a:gd name="T74" fmla="*/ 517 w 743"/>
              <a:gd name="T75" fmla="*/ 258 h 922"/>
              <a:gd name="T76" fmla="*/ 658 w 743"/>
              <a:gd name="T77" fmla="*/ 219 h 922"/>
              <a:gd name="T78" fmla="*/ 731 w 743"/>
              <a:gd name="T79" fmla="*/ 168 h 922"/>
              <a:gd name="T80" fmla="*/ 743 w 743"/>
              <a:gd name="T81" fmla="*/ 134 h 922"/>
              <a:gd name="T82" fmla="*/ 736 w 743"/>
              <a:gd name="T83" fmla="*/ 108 h 922"/>
              <a:gd name="T84" fmla="*/ 680 w 743"/>
              <a:gd name="T85" fmla="*/ 60 h 922"/>
              <a:gd name="T86" fmla="*/ 549 w 743"/>
              <a:gd name="T87" fmla="*/ 16 h 922"/>
              <a:gd name="T88" fmla="*/ 372 w 743"/>
              <a:gd name="T89" fmla="*/ 0 h 922"/>
              <a:gd name="T90" fmla="*/ 595 w 743"/>
              <a:gd name="T91" fmla="*/ 310 h 922"/>
              <a:gd name="T92" fmla="*/ 411 w 743"/>
              <a:gd name="T93" fmla="*/ 334 h 922"/>
              <a:gd name="T94" fmla="*/ 255 w 743"/>
              <a:gd name="T95" fmla="*/ 328 h 922"/>
              <a:gd name="T96" fmla="*/ 86 w 743"/>
              <a:gd name="T97" fmla="*/ 292 h 922"/>
              <a:gd name="T98" fmla="*/ 0 w 743"/>
              <a:gd name="T99" fmla="*/ 248 h 922"/>
              <a:gd name="T100" fmla="*/ 4 w 743"/>
              <a:gd name="T101" fmla="*/ 373 h 922"/>
              <a:gd name="T102" fmla="*/ 45 w 743"/>
              <a:gd name="T103" fmla="*/ 416 h 922"/>
              <a:gd name="T104" fmla="*/ 164 w 743"/>
              <a:gd name="T105" fmla="*/ 463 h 922"/>
              <a:gd name="T106" fmla="*/ 334 w 743"/>
              <a:gd name="T107" fmla="*/ 486 h 922"/>
              <a:gd name="T108" fmla="*/ 482 w 743"/>
              <a:gd name="T109" fmla="*/ 480 h 922"/>
              <a:gd name="T110" fmla="*/ 634 w 743"/>
              <a:gd name="T111" fmla="*/ 447 h 922"/>
              <a:gd name="T112" fmla="*/ 727 w 743"/>
              <a:gd name="T113" fmla="*/ 392 h 922"/>
              <a:gd name="T114" fmla="*/ 743 w 743"/>
              <a:gd name="T115" fmla="*/ 358 h 922"/>
              <a:gd name="T116" fmla="*/ 705 w 743"/>
              <a:gd name="T117" fmla="*/ 27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3" h="922">
                <a:moveTo>
                  <a:pt x="657" y="728"/>
                </a:moveTo>
                <a:lnTo>
                  <a:pt x="657" y="728"/>
                </a:lnTo>
                <a:lnTo>
                  <a:pt x="627" y="738"/>
                </a:lnTo>
                <a:lnTo>
                  <a:pt x="595" y="746"/>
                </a:lnTo>
                <a:lnTo>
                  <a:pt x="561" y="753"/>
                </a:lnTo>
                <a:lnTo>
                  <a:pt x="526" y="760"/>
                </a:lnTo>
                <a:lnTo>
                  <a:pt x="489" y="765"/>
                </a:lnTo>
                <a:lnTo>
                  <a:pt x="451" y="768"/>
                </a:lnTo>
                <a:lnTo>
                  <a:pt x="411" y="770"/>
                </a:lnTo>
                <a:lnTo>
                  <a:pt x="372" y="771"/>
                </a:lnTo>
                <a:lnTo>
                  <a:pt x="372" y="771"/>
                </a:lnTo>
                <a:lnTo>
                  <a:pt x="332" y="770"/>
                </a:lnTo>
                <a:lnTo>
                  <a:pt x="294" y="768"/>
                </a:lnTo>
                <a:lnTo>
                  <a:pt x="255" y="765"/>
                </a:lnTo>
                <a:lnTo>
                  <a:pt x="218" y="760"/>
                </a:lnTo>
                <a:lnTo>
                  <a:pt x="182" y="753"/>
                </a:lnTo>
                <a:lnTo>
                  <a:pt x="148" y="746"/>
                </a:lnTo>
                <a:lnTo>
                  <a:pt x="116" y="738"/>
                </a:lnTo>
                <a:lnTo>
                  <a:pt x="86" y="728"/>
                </a:lnTo>
                <a:lnTo>
                  <a:pt x="86" y="728"/>
                </a:lnTo>
                <a:lnTo>
                  <a:pt x="62" y="718"/>
                </a:lnTo>
                <a:lnTo>
                  <a:pt x="39" y="708"/>
                </a:lnTo>
                <a:lnTo>
                  <a:pt x="19" y="697"/>
                </a:lnTo>
                <a:lnTo>
                  <a:pt x="0" y="685"/>
                </a:lnTo>
                <a:lnTo>
                  <a:pt x="0" y="788"/>
                </a:lnTo>
                <a:lnTo>
                  <a:pt x="0" y="788"/>
                </a:lnTo>
                <a:lnTo>
                  <a:pt x="1" y="795"/>
                </a:lnTo>
                <a:lnTo>
                  <a:pt x="2" y="802"/>
                </a:lnTo>
                <a:lnTo>
                  <a:pt x="4" y="808"/>
                </a:lnTo>
                <a:lnTo>
                  <a:pt x="8" y="816"/>
                </a:lnTo>
                <a:lnTo>
                  <a:pt x="12" y="822"/>
                </a:lnTo>
                <a:lnTo>
                  <a:pt x="16" y="829"/>
                </a:lnTo>
                <a:lnTo>
                  <a:pt x="30" y="841"/>
                </a:lnTo>
                <a:lnTo>
                  <a:pt x="45" y="853"/>
                </a:lnTo>
                <a:lnTo>
                  <a:pt x="63" y="864"/>
                </a:lnTo>
                <a:lnTo>
                  <a:pt x="85" y="873"/>
                </a:lnTo>
                <a:lnTo>
                  <a:pt x="109" y="883"/>
                </a:lnTo>
                <a:lnTo>
                  <a:pt x="135" y="892"/>
                </a:lnTo>
                <a:lnTo>
                  <a:pt x="164" y="900"/>
                </a:lnTo>
                <a:lnTo>
                  <a:pt x="194" y="907"/>
                </a:lnTo>
                <a:lnTo>
                  <a:pt x="228" y="912"/>
                </a:lnTo>
                <a:lnTo>
                  <a:pt x="261" y="916"/>
                </a:lnTo>
                <a:lnTo>
                  <a:pt x="297" y="920"/>
                </a:lnTo>
                <a:lnTo>
                  <a:pt x="334" y="921"/>
                </a:lnTo>
                <a:lnTo>
                  <a:pt x="372" y="922"/>
                </a:lnTo>
                <a:lnTo>
                  <a:pt x="372" y="922"/>
                </a:lnTo>
                <a:lnTo>
                  <a:pt x="410" y="921"/>
                </a:lnTo>
                <a:lnTo>
                  <a:pt x="447" y="920"/>
                </a:lnTo>
                <a:lnTo>
                  <a:pt x="482" y="916"/>
                </a:lnTo>
                <a:lnTo>
                  <a:pt x="517" y="912"/>
                </a:lnTo>
                <a:lnTo>
                  <a:pt x="549" y="907"/>
                </a:lnTo>
                <a:lnTo>
                  <a:pt x="580" y="900"/>
                </a:lnTo>
                <a:lnTo>
                  <a:pt x="608" y="892"/>
                </a:lnTo>
                <a:lnTo>
                  <a:pt x="634" y="883"/>
                </a:lnTo>
                <a:lnTo>
                  <a:pt x="658" y="873"/>
                </a:lnTo>
                <a:lnTo>
                  <a:pt x="680" y="864"/>
                </a:lnTo>
                <a:lnTo>
                  <a:pt x="699" y="853"/>
                </a:lnTo>
                <a:lnTo>
                  <a:pt x="715" y="841"/>
                </a:lnTo>
                <a:lnTo>
                  <a:pt x="727" y="829"/>
                </a:lnTo>
                <a:lnTo>
                  <a:pt x="731" y="822"/>
                </a:lnTo>
                <a:lnTo>
                  <a:pt x="736" y="816"/>
                </a:lnTo>
                <a:lnTo>
                  <a:pt x="740" y="808"/>
                </a:lnTo>
                <a:lnTo>
                  <a:pt x="742" y="802"/>
                </a:lnTo>
                <a:lnTo>
                  <a:pt x="743" y="795"/>
                </a:lnTo>
                <a:lnTo>
                  <a:pt x="743" y="788"/>
                </a:lnTo>
                <a:lnTo>
                  <a:pt x="743" y="685"/>
                </a:lnTo>
                <a:lnTo>
                  <a:pt x="743" y="685"/>
                </a:lnTo>
                <a:lnTo>
                  <a:pt x="725" y="697"/>
                </a:lnTo>
                <a:lnTo>
                  <a:pt x="705" y="708"/>
                </a:lnTo>
                <a:lnTo>
                  <a:pt x="682" y="718"/>
                </a:lnTo>
                <a:lnTo>
                  <a:pt x="657" y="728"/>
                </a:lnTo>
                <a:lnTo>
                  <a:pt x="657" y="728"/>
                </a:lnTo>
                <a:close/>
                <a:moveTo>
                  <a:pt x="657" y="510"/>
                </a:moveTo>
                <a:lnTo>
                  <a:pt x="657" y="510"/>
                </a:lnTo>
                <a:lnTo>
                  <a:pt x="627" y="520"/>
                </a:lnTo>
                <a:lnTo>
                  <a:pt x="595" y="529"/>
                </a:lnTo>
                <a:lnTo>
                  <a:pt x="561" y="536"/>
                </a:lnTo>
                <a:lnTo>
                  <a:pt x="526" y="542"/>
                </a:lnTo>
                <a:lnTo>
                  <a:pt x="489" y="547"/>
                </a:lnTo>
                <a:lnTo>
                  <a:pt x="451" y="550"/>
                </a:lnTo>
                <a:lnTo>
                  <a:pt x="411" y="553"/>
                </a:lnTo>
                <a:lnTo>
                  <a:pt x="372" y="553"/>
                </a:lnTo>
                <a:lnTo>
                  <a:pt x="372" y="553"/>
                </a:lnTo>
                <a:lnTo>
                  <a:pt x="332" y="553"/>
                </a:lnTo>
                <a:lnTo>
                  <a:pt x="294" y="550"/>
                </a:lnTo>
                <a:lnTo>
                  <a:pt x="255" y="547"/>
                </a:lnTo>
                <a:lnTo>
                  <a:pt x="218" y="542"/>
                </a:lnTo>
                <a:lnTo>
                  <a:pt x="182" y="536"/>
                </a:lnTo>
                <a:lnTo>
                  <a:pt x="148" y="529"/>
                </a:lnTo>
                <a:lnTo>
                  <a:pt x="116" y="520"/>
                </a:lnTo>
                <a:lnTo>
                  <a:pt x="86" y="510"/>
                </a:lnTo>
                <a:lnTo>
                  <a:pt x="86" y="510"/>
                </a:lnTo>
                <a:lnTo>
                  <a:pt x="62" y="500"/>
                </a:lnTo>
                <a:lnTo>
                  <a:pt x="39" y="490"/>
                </a:lnTo>
                <a:lnTo>
                  <a:pt x="19" y="478"/>
                </a:lnTo>
                <a:lnTo>
                  <a:pt x="0" y="466"/>
                </a:lnTo>
                <a:lnTo>
                  <a:pt x="0" y="570"/>
                </a:lnTo>
                <a:lnTo>
                  <a:pt x="0" y="570"/>
                </a:lnTo>
                <a:lnTo>
                  <a:pt x="1" y="577"/>
                </a:lnTo>
                <a:lnTo>
                  <a:pt x="2" y="584"/>
                </a:lnTo>
                <a:lnTo>
                  <a:pt x="4" y="590"/>
                </a:lnTo>
                <a:lnTo>
                  <a:pt x="8" y="597"/>
                </a:lnTo>
                <a:lnTo>
                  <a:pt x="12" y="603"/>
                </a:lnTo>
                <a:lnTo>
                  <a:pt x="16" y="609"/>
                </a:lnTo>
                <a:lnTo>
                  <a:pt x="30" y="622"/>
                </a:lnTo>
                <a:lnTo>
                  <a:pt x="45" y="633"/>
                </a:lnTo>
                <a:lnTo>
                  <a:pt x="63" y="645"/>
                </a:lnTo>
                <a:lnTo>
                  <a:pt x="85" y="655"/>
                </a:lnTo>
                <a:lnTo>
                  <a:pt x="109" y="664"/>
                </a:lnTo>
                <a:lnTo>
                  <a:pt x="135" y="673"/>
                </a:lnTo>
                <a:lnTo>
                  <a:pt x="164" y="681"/>
                </a:lnTo>
                <a:lnTo>
                  <a:pt x="194" y="687"/>
                </a:lnTo>
                <a:lnTo>
                  <a:pt x="228" y="693"/>
                </a:lnTo>
                <a:lnTo>
                  <a:pt x="261" y="698"/>
                </a:lnTo>
                <a:lnTo>
                  <a:pt x="297" y="702"/>
                </a:lnTo>
                <a:lnTo>
                  <a:pt x="334" y="703"/>
                </a:lnTo>
                <a:lnTo>
                  <a:pt x="372" y="704"/>
                </a:lnTo>
                <a:lnTo>
                  <a:pt x="372" y="704"/>
                </a:lnTo>
                <a:lnTo>
                  <a:pt x="410" y="703"/>
                </a:lnTo>
                <a:lnTo>
                  <a:pt x="447" y="702"/>
                </a:lnTo>
                <a:lnTo>
                  <a:pt x="482" y="698"/>
                </a:lnTo>
                <a:lnTo>
                  <a:pt x="517" y="693"/>
                </a:lnTo>
                <a:lnTo>
                  <a:pt x="549" y="687"/>
                </a:lnTo>
                <a:lnTo>
                  <a:pt x="580" y="681"/>
                </a:lnTo>
                <a:lnTo>
                  <a:pt x="608" y="673"/>
                </a:lnTo>
                <a:lnTo>
                  <a:pt x="634" y="664"/>
                </a:lnTo>
                <a:lnTo>
                  <a:pt x="658" y="655"/>
                </a:lnTo>
                <a:lnTo>
                  <a:pt x="680" y="645"/>
                </a:lnTo>
                <a:lnTo>
                  <a:pt x="699" y="633"/>
                </a:lnTo>
                <a:lnTo>
                  <a:pt x="715" y="622"/>
                </a:lnTo>
                <a:lnTo>
                  <a:pt x="727" y="609"/>
                </a:lnTo>
                <a:lnTo>
                  <a:pt x="731" y="603"/>
                </a:lnTo>
                <a:lnTo>
                  <a:pt x="736" y="597"/>
                </a:lnTo>
                <a:lnTo>
                  <a:pt x="740" y="590"/>
                </a:lnTo>
                <a:lnTo>
                  <a:pt x="742" y="584"/>
                </a:lnTo>
                <a:lnTo>
                  <a:pt x="743" y="577"/>
                </a:lnTo>
                <a:lnTo>
                  <a:pt x="743" y="570"/>
                </a:lnTo>
                <a:lnTo>
                  <a:pt x="743" y="466"/>
                </a:lnTo>
                <a:lnTo>
                  <a:pt x="743" y="466"/>
                </a:lnTo>
                <a:lnTo>
                  <a:pt x="725" y="478"/>
                </a:lnTo>
                <a:lnTo>
                  <a:pt x="705" y="490"/>
                </a:lnTo>
                <a:lnTo>
                  <a:pt x="682" y="500"/>
                </a:lnTo>
                <a:lnTo>
                  <a:pt x="657" y="510"/>
                </a:lnTo>
                <a:lnTo>
                  <a:pt x="657" y="510"/>
                </a:lnTo>
                <a:close/>
                <a:moveTo>
                  <a:pt x="372" y="0"/>
                </a:moveTo>
                <a:lnTo>
                  <a:pt x="372" y="0"/>
                </a:lnTo>
                <a:lnTo>
                  <a:pt x="334" y="1"/>
                </a:lnTo>
                <a:lnTo>
                  <a:pt x="297" y="3"/>
                </a:lnTo>
                <a:lnTo>
                  <a:pt x="261" y="6"/>
                </a:lnTo>
                <a:lnTo>
                  <a:pt x="228" y="10"/>
                </a:lnTo>
                <a:lnTo>
                  <a:pt x="194" y="16"/>
                </a:lnTo>
                <a:lnTo>
                  <a:pt x="164" y="22"/>
                </a:lnTo>
                <a:lnTo>
                  <a:pt x="135" y="31"/>
                </a:lnTo>
                <a:lnTo>
                  <a:pt x="109" y="39"/>
                </a:lnTo>
                <a:lnTo>
                  <a:pt x="85" y="49"/>
                </a:lnTo>
                <a:lnTo>
                  <a:pt x="63" y="60"/>
                </a:lnTo>
                <a:lnTo>
                  <a:pt x="45" y="70"/>
                </a:lnTo>
                <a:lnTo>
                  <a:pt x="30" y="82"/>
                </a:lnTo>
                <a:lnTo>
                  <a:pt x="16" y="94"/>
                </a:lnTo>
                <a:lnTo>
                  <a:pt x="12" y="100"/>
                </a:lnTo>
                <a:lnTo>
                  <a:pt x="8" y="108"/>
                </a:lnTo>
                <a:lnTo>
                  <a:pt x="4" y="114"/>
                </a:lnTo>
                <a:lnTo>
                  <a:pt x="2" y="121"/>
                </a:lnTo>
                <a:lnTo>
                  <a:pt x="1" y="127"/>
                </a:lnTo>
                <a:lnTo>
                  <a:pt x="0" y="134"/>
                </a:lnTo>
                <a:lnTo>
                  <a:pt x="0" y="134"/>
                </a:lnTo>
                <a:lnTo>
                  <a:pt x="1" y="141"/>
                </a:lnTo>
                <a:lnTo>
                  <a:pt x="2" y="148"/>
                </a:lnTo>
                <a:lnTo>
                  <a:pt x="4" y="154"/>
                </a:lnTo>
                <a:lnTo>
                  <a:pt x="8" y="162"/>
                </a:lnTo>
                <a:lnTo>
                  <a:pt x="12" y="168"/>
                </a:lnTo>
                <a:lnTo>
                  <a:pt x="16" y="174"/>
                </a:lnTo>
                <a:lnTo>
                  <a:pt x="30" y="187"/>
                </a:lnTo>
                <a:lnTo>
                  <a:pt x="45" y="198"/>
                </a:lnTo>
                <a:lnTo>
                  <a:pt x="63" y="208"/>
                </a:lnTo>
                <a:lnTo>
                  <a:pt x="85" y="219"/>
                </a:lnTo>
                <a:lnTo>
                  <a:pt x="109" y="229"/>
                </a:lnTo>
                <a:lnTo>
                  <a:pt x="135" y="237"/>
                </a:lnTo>
                <a:lnTo>
                  <a:pt x="164" y="246"/>
                </a:lnTo>
                <a:lnTo>
                  <a:pt x="194" y="252"/>
                </a:lnTo>
                <a:lnTo>
                  <a:pt x="228" y="258"/>
                </a:lnTo>
                <a:lnTo>
                  <a:pt x="261" y="262"/>
                </a:lnTo>
                <a:lnTo>
                  <a:pt x="297" y="265"/>
                </a:lnTo>
                <a:lnTo>
                  <a:pt x="334" y="267"/>
                </a:lnTo>
                <a:lnTo>
                  <a:pt x="372" y="268"/>
                </a:lnTo>
                <a:lnTo>
                  <a:pt x="372" y="268"/>
                </a:lnTo>
                <a:lnTo>
                  <a:pt x="410" y="267"/>
                </a:lnTo>
                <a:lnTo>
                  <a:pt x="447" y="265"/>
                </a:lnTo>
                <a:lnTo>
                  <a:pt x="482" y="262"/>
                </a:lnTo>
                <a:lnTo>
                  <a:pt x="517" y="258"/>
                </a:lnTo>
                <a:lnTo>
                  <a:pt x="549" y="252"/>
                </a:lnTo>
                <a:lnTo>
                  <a:pt x="580" y="246"/>
                </a:lnTo>
                <a:lnTo>
                  <a:pt x="608" y="237"/>
                </a:lnTo>
                <a:lnTo>
                  <a:pt x="634" y="229"/>
                </a:lnTo>
                <a:lnTo>
                  <a:pt x="658" y="219"/>
                </a:lnTo>
                <a:lnTo>
                  <a:pt x="680" y="208"/>
                </a:lnTo>
                <a:lnTo>
                  <a:pt x="699" y="198"/>
                </a:lnTo>
                <a:lnTo>
                  <a:pt x="715" y="187"/>
                </a:lnTo>
                <a:lnTo>
                  <a:pt x="727" y="174"/>
                </a:lnTo>
                <a:lnTo>
                  <a:pt x="731" y="168"/>
                </a:lnTo>
                <a:lnTo>
                  <a:pt x="736" y="162"/>
                </a:lnTo>
                <a:lnTo>
                  <a:pt x="740" y="154"/>
                </a:lnTo>
                <a:lnTo>
                  <a:pt x="742" y="148"/>
                </a:lnTo>
                <a:lnTo>
                  <a:pt x="743" y="141"/>
                </a:lnTo>
                <a:lnTo>
                  <a:pt x="743" y="134"/>
                </a:lnTo>
                <a:lnTo>
                  <a:pt x="743" y="134"/>
                </a:lnTo>
                <a:lnTo>
                  <a:pt x="743" y="127"/>
                </a:lnTo>
                <a:lnTo>
                  <a:pt x="742" y="121"/>
                </a:lnTo>
                <a:lnTo>
                  <a:pt x="740" y="114"/>
                </a:lnTo>
                <a:lnTo>
                  <a:pt x="736" y="108"/>
                </a:lnTo>
                <a:lnTo>
                  <a:pt x="731" y="100"/>
                </a:lnTo>
                <a:lnTo>
                  <a:pt x="727" y="94"/>
                </a:lnTo>
                <a:lnTo>
                  <a:pt x="715" y="82"/>
                </a:lnTo>
                <a:lnTo>
                  <a:pt x="699" y="70"/>
                </a:lnTo>
                <a:lnTo>
                  <a:pt x="680" y="60"/>
                </a:lnTo>
                <a:lnTo>
                  <a:pt x="658" y="49"/>
                </a:lnTo>
                <a:lnTo>
                  <a:pt x="634" y="39"/>
                </a:lnTo>
                <a:lnTo>
                  <a:pt x="608" y="31"/>
                </a:lnTo>
                <a:lnTo>
                  <a:pt x="580" y="22"/>
                </a:lnTo>
                <a:lnTo>
                  <a:pt x="549" y="16"/>
                </a:lnTo>
                <a:lnTo>
                  <a:pt x="517" y="10"/>
                </a:lnTo>
                <a:lnTo>
                  <a:pt x="482" y="6"/>
                </a:lnTo>
                <a:lnTo>
                  <a:pt x="447" y="3"/>
                </a:lnTo>
                <a:lnTo>
                  <a:pt x="410" y="1"/>
                </a:lnTo>
                <a:lnTo>
                  <a:pt x="372" y="0"/>
                </a:lnTo>
                <a:lnTo>
                  <a:pt x="372" y="0"/>
                </a:lnTo>
                <a:close/>
                <a:moveTo>
                  <a:pt x="657" y="292"/>
                </a:moveTo>
                <a:lnTo>
                  <a:pt x="657" y="292"/>
                </a:lnTo>
                <a:lnTo>
                  <a:pt x="627" y="302"/>
                </a:lnTo>
                <a:lnTo>
                  <a:pt x="595" y="310"/>
                </a:lnTo>
                <a:lnTo>
                  <a:pt x="561" y="318"/>
                </a:lnTo>
                <a:lnTo>
                  <a:pt x="526" y="324"/>
                </a:lnTo>
                <a:lnTo>
                  <a:pt x="489" y="328"/>
                </a:lnTo>
                <a:lnTo>
                  <a:pt x="451" y="332"/>
                </a:lnTo>
                <a:lnTo>
                  <a:pt x="411" y="334"/>
                </a:lnTo>
                <a:lnTo>
                  <a:pt x="372" y="336"/>
                </a:lnTo>
                <a:lnTo>
                  <a:pt x="372" y="336"/>
                </a:lnTo>
                <a:lnTo>
                  <a:pt x="332" y="334"/>
                </a:lnTo>
                <a:lnTo>
                  <a:pt x="294" y="332"/>
                </a:lnTo>
                <a:lnTo>
                  <a:pt x="255" y="328"/>
                </a:lnTo>
                <a:lnTo>
                  <a:pt x="218" y="324"/>
                </a:lnTo>
                <a:lnTo>
                  <a:pt x="182" y="318"/>
                </a:lnTo>
                <a:lnTo>
                  <a:pt x="148" y="310"/>
                </a:lnTo>
                <a:lnTo>
                  <a:pt x="116" y="302"/>
                </a:lnTo>
                <a:lnTo>
                  <a:pt x="86" y="292"/>
                </a:lnTo>
                <a:lnTo>
                  <a:pt x="86" y="292"/>
                </a:lnTo>
                <a:lnTo>
                  <a:pt x="62" y="283"/>
                </a:lnTo>
                <a:lnTo>
                  <a:pt x="39" y="272"/>
                </a:lnTo>
                <a:lnTo>
                  <a:pt x="19" y="261"/>
                </a:lnTo>
                <a:lnTo>
                  <a:pt x="0" y="248"/>
                </a:lnTo>
                <a:lnTo>
                  <a:pt x="0" y="352"/>
                </a:lnTo>
                <a:lnTo>
                  <a:pt x="0" y="352"/>
                </a:lnTo>
                <a:lnTo>
                  <a:pt x="1" y="358"/>
                </a:lnTo>
                <a:lnTo>
                  <a:pt x="2" y="366"/>
                </a:lnTo>
                <a:lnTo>
                  <a:pt x="4" y="373"/>
                </a:lnTo>
                <a:lnTo>
                  <a:pt x="8" y="379"/>
                </a:lnTo>
                <a:lnTo>
                  <a:pt x="12" y="386"/>
                </a:lnTo>
                <a:lnTo>
                  <a:pt x="16" y="392"/>
                </a:lnTo>
                <a:lnTo>
                  <a:pt x="30" y="404"/>
                </a:lnTo>
                <a:lnTo>
                  <a:pt x="45" y="416"/>
                </a:lnTo>
                <a:lnTo>
                  <a:pt x="63" y="427"/>
                </a:lnTo>
                <a:lnTo>
                  <a:pt x="85" y="438"/>
                </a:lnTo>
                <a:lnTo>
                  <a:pt x="109" y="447"/>
                </a:lnTo>
                <a:lnTo>
                  <a:pt x="135" y="456"/>
                </a:lnTo>
                <a:lnTo>
                  <a:pt x="164" y="463"/>
                </a:lnTo>
                <a:lnTo>
                  <a:pt x="194" y="470"/>
                </a:lnTo>
                <a:lnTo>
                  <a:pt x="228" y="476"/>
                </a:lnTo>
                <a:lnTo>
                  <a:pt x="261" y="480"/>
                </a:lnTo>
                <a:lnTo>
                  <a:pt x="297" y="483"/>
                </a:lnTo>
                <a:lnTo>
                  <a:pt x="334" y="486"/>
                </a:lnTo>
                <a:lnTo>
                  <a:pt x="372" y="486"/>
                </a:lnTo>
                <a:lnTo>
                  <a:pt x="372" y="486"/>
                </a:lnTo>
                <a:lnTo>
                  <a:pt x="410" y="486"/>
                </a:lnTo>
                <a:lnTo>
                  <a:pt x="447" y="483"/>
                </a:lnTo>
                <a:lnTo>
                  <a:pt x="482" y="480"/>
                </a:lnTo>
                <a:lnTo>
                  <a:pt x="517" y="476"/>
                </a:lnTo>
                <a:lnTo>
                  <a:pt x="549" y="470"/>
                </a:lnTo>
                <a:lnTo>
                  <a:pt x="580" y="463"/>
                </a:lnTo>
                <a:lnTo>
                  <a:pt x="608" y="456"/>
                </a:lnTo>
                <a:lnTo>
                  <a:pt x="634" y="447"/>
                </a:lnTo>
                <a:lnTo>
                  <a:pt x="658" y="438"/>
                </a:lnTo>
                <a:lnTo>
                  <a:pt x="680" y="427"/>
                </a:lnTo>
                <a:lnTo>
                  <a:pt x="699" y="416"/>
                </a:lnTo>
                <a:lnTo>
                  <a:pt x="715" y="404"/>
                </a:lnTo>
                <a:lnTo>
                  <a:pt x="727" y="392"/>
                </a:lnTo>
                <a:lnTo>
                  <a:pt x="731" y="386"/>
                </a:lnTo>
                <a:lnTo>
                  <a:pt x="736" y="379"/>
                </a:lnTo>
                <a:lnTo>
                  <a:pt x="740" y="373"/>
                </a:lnTo>
                <a:lnTo>
                  <a:pt x="742" y="366"/>
                </a:lnTo>
                <a:lnTo>
                  <a:pt x="743" y="358"/>
                </a:lnTo>
                <a:lnTo>
                  <a:pt x="743" y="352"/>
                </a:lnTo>
                <a:lnTo>
                  <a:pt x="743" y="248"/>
                </a:lnTo>
                <a:lnTo>
                  <a:pt x="743" y="248"/>
                </a:lnTo>
                <a:lnTo>
                  <a:pt x="725" y="261"/>
                </a:lnTo>
                <a:lnTo>
                  <a:pt x="705" y="272"/>
                </a:lnTo>
                <a:lnTo>
                  <a:pt x="682" y="283"/>
                </a:lnTo>
                <a:lnTo>
                  <a:pt x="657" y="292"/>
                </a:lnTo>
                <a:lnTo>
                  <a:pt x="657" y="29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10" name="図 109">
            <a:extLst>
              <a:ext uri="{FF2B5EF4-FFF2-40B4-BE49-F238E27FC236}">
                <a16:creationId xmlns:a16="http://schemas.microsoft.com/office/drawing/2014/main" id="{4BCAF08B-0773-2BE4-82FD-D1BBCB996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33" y="1239602"/>
            <a:ext cx="1423980" cy="75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966CAD8-1388-2BA0-D9F1-71F6907BA318}"/>
              </a:ext>
            </a:extLst>
          </p:cNvPr>
          <p:cNvSpPr txBox="1"/>
          <p:nvPr/>
        </p:nvSpPr>
        <p:spPr>
          <a:xfrm>
            <a:off x="4759524" y="1020717"/>
            <a:ext cx="2172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srgbClr val="008CCF"/>
                </a:solidFill>
                <a:latin typeface="+mn-ea"/>
              </a:rPr>
              <a:t>AI</a:t>
            </a:r>
            <a:r>
              <a:rPr lang="ja-JP" altLang="en-US" sz="1000" dirty="0">
                <a:solidFill>
                  <a:srgbClr val="008CCF"/>
                </a:solidFill>
                <a:latin typeface="+mn-ea"/>
              </a:rPr>
              <a:t>経費パターンマスタ登録画面 </a:t>
            </a:r>
            <a:endParaRPr lang="en-US" altLang="ja-JP" sz="10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F6A5BECB-DF4E-0130-71EC-5281931D15BD}"/>
              </a:ext>
            </a:extLst>
          </p:cNvPr>
          <p:cNvSpPr txBox="1"/>
          <p:nvPr/>
        </p:nvSpPr>
        <p:spPr>
          <a:xfrm>
            <a:off x="4497555" y="3370530"/>
            <a:ext cx="1980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（読み取った請求書情報一覧）</a:t>
            </a:r>
            <a:endParaRPr lang="en-US" altLang="ja-JP" sz="1000" dirty="0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96CA4C94-0EFD-5728-0A5B-5A76B874400D}"/>
              </a:ext>
            </a:extLst>
          </p:cNvPr>
          <p:cNvSpPr txBox="1"/>
          <p:nvPr/>
        </p:nvSpPr>
        <p:spPr>
          <a:xfrm>
            <a:off x="7255957" y="3629379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（仕訳内容の確認）</a:t>
            </a:r>
            <a:endParaRPr lang="en-US" altLang="ja-JP" sz="10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40697B2D-6289-6416-636B-8F33096C70FD}"/>
              </a:ext>
            </a:extLst>
          </p:cNvPr>
          <p:cNvSpPr/>
          <p:nvPr/>
        </p:nvSpPr>
        <p:spPr>
          <a:xfrm>
            <a:off x="7292057" y="4379099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請求書データは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証憑データとして保持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19" name="直線矢印コネクタ 118">
            <a:extLst>
              <a:ext uri="{FF2B5EF4-FFF2-40B4-BE49-F238E27FC236}">
                <a16:creationId xmlns:a16="http://schemas.microsoft.com/office/drawing/2014/main" id="{450247E2-050C-ECB3-F7BE-F5DB0F62A847}"/>
              </a:ext>
            </a:extLst>
          </p:cNvPr>
          <p:cNvCxnSpPr>
            <a:cxnSpLocks/>
          </p:cNvCxnSpPr>
          <p:nvPr/>
        </p:nvCxnSpPr>
        <p:spPr>
          <a:xfrm flipH="1">
            <a:off x="4398503" y="3435915"/>
            <a:ext cx="2432352" cy="665074"/>
          </a:xfrm>
          <a:prstGeom prst="straightConnector1">
            <a:avLst/>
          </a:prstGeom>
          <a:ln w="539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E0034B1F-9F53-558F-AA9F-48D044A2B2B2}"/>
              </a:ext>
            </a:extLst>
          </p:cNvPr>
          <p:cNvSpPr txBox="1"/>
          <p:nvPr/>
        </p:nvSpPr>
        <p:spPr>
          <a:xfrm>
            <a:off x="127868" y="3308771"/>
            <a:ext cx="3949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8CCF"/>
                </a:solidFill>
              </a:rPr>
              <a:t>③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9F35A8BA-D76B-3356-6B80-F540C36DF374}"/>
              </a:ext>
            </a:extLst>
          </p:cNvPr>
          <p:cNvSpPr txBox="1"/>
          <p:nvPr/>
        </p:nvSpPr>
        <p:spPr>
          <a:xfrm>
            <a:off x="201873" y="1773043"/>
            <a:ext cx="3949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8CCF"/>
                </a:solidFill>
              </a:rPr>
              <a:t>①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3761B165-C55A-05B5-4E39-ACB9596042F9}"/>
              </a:ext>
            </a:extLst>
          </p:cNvPr>
          <p:cNvSpPr txBox="1"/>
          <p:nvPr/>
        </p:nvSpPr>
        <p:spPr>
          <a:xfrm>
            <a:off x="6914554" y="3423135"/>
            <a:ext cx="3949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8CCF"/>
                </a:solidFill>
              </a:rPr>
              <a:t>②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7628BEC7-459E-53D9-E4D3-87DAE812C694}"/>
              </a:ext>
            </a:extLst>
          </p:cNvPr>
          <p:cNvSpPr txBox="1"/>
          <p:nvPr/>
        </p:nvSpPr>
        <p:spPr>
          <a:xfrm>
            <a:off x="457447" y="1808450"/>
            <a:ext cx="2948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solidFill>
                  <a:srgbClr val="008CCF"/>
                </a:solidFill>
                <a:latin typeface="+mn-ea"/>
              </a:rPr>
              <a:t>AI</a:t>
            </a:r>
            <a:r>
              <a:rPr lang="ja-JP" altLang="en-US" sz="1000" b="1" dirty="0">
                <a:solidFill>
                  <a:srgbClr val="008CCF"/>
                </a:solidFill>
                <a:latin typeface="+mn-ea"/>
              </a:rPr>
              <a:t>請求書一覧</a:t>
            </a:r>
            <a:r>
              <a:rPr lang="en-US" altLang="ja-JP" sz="1000" b="1" dirty="0">
                <a:solidFill>
                  <a:srgbClr val="008CCF"/>
                </a:solidFill>
                <a:latin typeface="+mn-ea"/>
              </a:rPr>
              <a:t>(</a:t>
            </a:r>
            <a:r>
              <a:rPr lang="ja-JP" altLang="en-US" sz="1000" b="1" dirty="0">
                <a:solidFill>
                  <a:srgbClr val="008CCF"/>
                </a:solidFill>
                <a:latin typeface="+mn-ea"/>
              </a:rPr>
              <a:t>請求書一括解析</a:t>
            </a:r>
            <a:r>
              <a:rPr lang="en-US" altLang="ja-JP" sz="1000" b="1" dirty="0">
                <a:solidFill>
                  <a:srgbClr val="008CCF"/>
                </a:solidFill>
                <a:latin typeface="+mn-ea"/>
              </a:rPr>
              <a:t>)</a:t>
            </a:r>
            <a:r>
              <a:rPr lang="ja-JP" altLang="en-US" sz="1000" b="1" dirty="0">
                <a:solidFill>
                  <a:srgbClr val="008CCF"/>
                </a:solidFill>
                <a:latin typeface="+mn-ea"/>
              </a:rPr>
              <a:t>画面 </a:t>
            </a:r>
            <a:endParaRPr lang="en-US" altLang="ja-JP" sz="1000" b="1" dirty="0"/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5A90CC4F-B6C8-4126-1F13-805EBBB35F59}"/>
              </a:ext>
            </a:extLst>
          </p:cNvPr>
          <p:cNvSpPr txBox="1"/>
          <p:nvPr/>
        </p:nvSpPr>
        <p:spPr>
          <a:xfrm>
            <a:off x="370450" y="3337605"/>
            <a:ext cx="1103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solidFill>
                  <a:srgbClr val="008CCF"/>
                </a:solidFill>
                <a:latin typeface="+mn-ea"/>
              </a:rPr>
              <a:t>バッチファイル </a:t>
            </a:r>
            <a:endParaRPr lang="en-US" altLang="ja-JP" sz="1000" b="1" dirty="0"/>
          </a:p>
        </p:txBody>
      </p:sp>
      <p:cxnSp>
        <p:nvCxnSpPr>
          <p:cNvPr id="155" name="コネクタ: カギ線 154">
            <a:extLst>
              <a:ext uri="{FF2B5EF4-FFF2-40B4-BE49-F238E27FC236}">
                <a16:creationId xmlns:a16="http://schemas.microsoft.com/office/drawing/2014/main" id="{B1236D4E-428B-B087-D931-3024EF6B12E3}"/>
              </a:ext>
            </a:extLst>
          </p:cNvPr>
          <p:cNvCxnSpPr>
            <a:cxnSpLocks/>
          </p:cNvCxnSpPr>
          <p:nvPr/>
        </p:nvCxnSpPr>
        <p:spPr>
          <a:xfrm>
            <a:off x="2351051" y="1412359"/>
            <a:ext cx="1715125" cy="681603"/>
          </a:xfrm>
          <a:prstGeom prst="bentConnector3">
            <a:avLst>
              <a:gd name="adj1" fmla="val 99760"/>
            </a:avLst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9" name="図 158">
            <a:extLst>
              <a:ext uri="{FF2B5EF4-FFF2-40B4-BE49-F238E27FC236}">
                <a16:creationId xmlns:a16="http://schemas.microsoft.com/office/drawing/2014/main" id="{E1D2FBA4-F9DD-D1D8-34FE-9C0466288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409" y="2236398"/>
            <a:ext cx="535032" cy="310664"/>
          </a:xfrm>
          <a:prstGeom prst="rect">
            <a:avLst/>
          </a:prstGeom>
        </p:spPr>
      </p:pic>
      <p:sp>
        <p:nvSpPr>
          <p:cNvPr id="160" name="二等辺三角形 159">
            <a:extLst>
              <a:ext uri="{FF2B5EF4-FFF2-40B4-BE49-F238E27FC236}">
                <a16:creationId xmlns:a16="http://schemas.microsoft.com/office/drawing/2014/main" id="{6A678E2A-30DF-0FB1-EAAD-5A49052A88F7}"/>
              </a:ext>
            </a:extLst>
          </p:cNvPr>
          <p:cNvSpPr/>
          <p:nvPr/>
        </p:nvSpPr>
        <p:spPr>
          <a:xfrm>
            <a:off x="299324" y="2068653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二等辺三角形 160">
            <a:extLst>
              <a:ext uri="{FF2B5EF4-FFF2-40B4-BE49-F238E27FC236}">
                <a16:creationId xmlns:a16="http://schemas.microsoft.com/office/drawing/2014/main" id="{33A7CA2C-4548-991A-8FB3-FADA34F4D510}"/>
              </a:ext>
            </a:extLst>
          </p:cNvPr>
          <p:cNvSpPr/>
          <p:nvPr/>
        </p:nvSpPr>
        <p:spPr>
          <a:xfrm rot="10800000">
            <a:off x="292767" y="2607754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EB70B137-BBE9-EA7F-1DF2-259EFCCBADC8}"/>
              </a:ext>
            </a:extLst>
          </p:cNvPr>
          <p:cNvGrpSpPr/>
          <p:nvPr/>
        </p:nvGrpSpPr>
        <p:grpSpPr>
          <a:xfrm>
            <a:off x="723194" y="3020376"/>
            <a:ext cx="193924" cy="259789"/>
            <a:chOff x="1022330" y="1818127"/>
            <a:chExt cx="215504" cy="284560"/>
          </a:xfrm>
        </p:grpSpPr>
        <p:sp>
          <p:nvSpPr>
            <p:cNvPr id="163" name="Freeform 29">
              <a:extLst>
                <a:ext uri="{FF2B5EF4-FFF2-40B4-BE49-F238E27FC236}">
                  <a16:creationId xmlns:a16="http://schemas.microsoft.com/office/drawing/2014/main" id="{81BD58AD-7060-DD96-1041-D5664974A0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30" y="1818127"/>
              <a:ext cx="215504" cy="284560"/>
            </a:xfrm>
            <a:custGeom>
              <a:avLst/>
              <a:gdLst>
                <a:gd name="T0" fmla="*/ 136 w 181"/>
                <a:gd name="T1" fmla="*/ 46 h 239"/>
                <a:gd name="T2" fmla="*/ 181 w 181"/>
                <a:gd name="T3" fmla="*/ 46 h 239"/>
                <a:gd name="T4" fmla="*/ 181 w 181"/>
                <a:gd name="T5" fmla="*/ 239 h 239"/>
                <a:gd name="T6" fmla="*/ 0 w 181"/>
                <a:gd name="T7" fmla="*/ 239 h 239"/>
                <a:gd name="T8" fmla="*/ 0 w 181"/>
                <a:gd name="T9" fmla="*/ 0 h 239"/>
                <a:gd name="T10" fmla="*/ 136 w 181"/>
                <a:gd name="T11" fmla="*/ 0 h 239"/>
                <a:gd name="T12" fmla="*/ 136 w 181"/>
                <a:gd name="T13" fmla="*/ 46 h 239"/>
                <a:gd name="T14" fmla="*/ 141 w 181"/>
                <a:gd name="T15" fmla="*/ 0 h 239"/>
                <a:gd name="T16" fmla="*/ 141 w 181"/>
                <a:gd name="T17" fmla="*/ 41 h 239"/>
                <a:gd name="T18" fmla="*/ 181 w 181"/>
                <a:gd name="T19" fmla="*/ 41 h 239"/>
                <a:gd name="T20" fmla="*/ 141 w 181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239">
                  <a:moveTo>
                    <a:pt x="136" y="46"/>
                  </a:moveTo>
                  <a:lnTo>
                    <a:pt x="181" y="46"/>
                  </a:lnTo>
                  <a:lnTo>
                    <a:pt x="181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46"/>
                  </a:lnTo>
                  <a:close/>
                  <a:moveTo>
                    <a:pt x="141" y="0"/>
                  </a:moveTo>
                  <a:lnTo>
                    <a:pt x="141" y="41"/>
                  </a:lnTo>
                  <a:lnTo>
                    <a:pt x="181" y="4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64" name="Freeform 30">
              <a:extLst>
                <a:ext uri="{FF2B5EF4-FFF2-40B4-BE49-F238E27FC236}">
                  <a16:creationId xmlns:a16="http://schemas.microsoft.com/office/drawing/2014/main" id="{1195A47F-DF4C-4438-2DF9-2AB45C89F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952" y="1920521"/>
              <a:ext cx="170260" cy="79772"/>
            </a:xfrm>
            <a:custGeom>
              <a:avLst/>
              <a:gdLst>
                <a:gd name="T0" fmla="*/ 227 w 238"/>
                <a:gd name="T1" fmla="*/ 113 h 113"/>
                <a:gd name="T2" fmla="*/ 11 w 238"/>
                <a:gd name="T3" fmla="*/ 113 h 113"/>
                <a:gd name="T4" fmla="*/ 0 w 238"/>
                <a:gd name="T5" fmla="*/ 102 h 113"/>
                <a:gd name="T6" fmla="*/ 0 w 238"/>
                <a:gd name="T7" fmla="*/ 11 h 113"/>
                <a:gd name="T8" fmla="*/ 11 w 238"/>
                <a:gd name="T9" fmla="*/ 0 h 113"/>
                <a:gd name="T10" fmla="*/ 227 w 238"/>
                <a:gd name="T11" fmla="*/ 0 h 113"/>
                <a:gd name="T12" fmla="*/ 238 w 238"/>
                <a:gd name="T13" fmla="*/ 11 h 113"/>
                <a:gd name="T14" fmla="*/ 238 w 238"/>
                <a:gd name="T15" fmla="*/ 102 h 113"/>
                <a:gd name="T16" fmla="*/ 227 w 238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3">
                  <a:moveTo>
                    <a:pt x="227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5" y="113"/>
                    <a:pt x="0" y="108"/>
                    <a:pt x="0" y="10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cubicBezTo>
                    <a:pt x="238" y="102"/>
                    <a:pt x="238" y="102"/>
                    <a:pt x="238" y="102"/>
                  </a:cubicBezTo>
                  <a:cubicBezTo>
                    <a:pt x="238" y="108"/>
                    <a:pt x="233" y="113"/>
                    <a:pt x="227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65" name="Freeform 31">
              <a:extLst>
                <a:ext uri="{FF2B5EF4-FFF2-40B4-BE49-F238E27FC236}">
                  <a16:creationId xmlns:a16="http://schemas.microsoft.com/office/drawing/2014/main" id="{CE0A5B52-346C-294F-2670-E1931B7F4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955" y="1934808"/>
              <a:ext cx="36910" cy="51197"/>
            </a:xfrm>
            <a:custGeom>
              <a:avLst/>
              <a:gdLst>
                <a:gd name="T0" fmla="*/ 52 w 52"/>
                <a:gd name="T1" fmla="*/ 23 h 71"/>
                <a:gd name="T2" fmla="*/ 45 w 52"/>
                <a:gd name="T3" fmla="*/ 41 h 71"/>
                <a:gd name="T4" fmla="*/ 25 w 52"/>
                <a:gd name="T5" fmla="*/ 47 h 71"/>
                <a:gd name="T6" fmla="*/ 19 w 52"/>
                <a:gd name="T7" fmla="*/ 47 h 71"/>
                <a:gd name="T8" fmla="*/ 19 w 52"/>
                <a:gd name="T9" fmla="*/ 71 h 71"/>
                <a:gd name="T10" fmla="*/ 0 w 52"/>
                <a:gd name="T11" fmla="*/ 71 h 71"/>
                <a:gd name="T12" fmla="*/ 0 w 52"/>
                <a:gd name="T13" fmla="*/ 0 h 71"/>
                <a:gd name="T14" fmla="*/ 25 w 52"/>
                <a:gd name="T15" fmla="*/ 0 h 71"/>
                <a:gd name="T16" fmla="*/ 45 w 52"/>
                <a:gd name="T17" fmla="*/ 6 h 71"/>
                <a:gd name="T18" fmla="*/ 52 w 52"/>
                <a:gd name="T19" fmla="*/ 23 h 71"/>
                <a:gd name="T20" fmla="*/ 19 w 52"/>
                <a:gd name="T21" fmla="*/ 32 h 71"/>
                <a:gd name="T22" fmla="*/ 23 w 52"/>
                <a:gd name="T23" fmla="*/ 32 h 71"/>
                <a:gd name="T24" fmla="*/ 30 w 52"/>
                <a:gd name="T25" fmla="*/ 29 h 71"/>
                <a:gd name="T26" fmla="*/ 32 w 52"/>
                <a:gd name="T27" fmla="*/ 23 h 71"/>
                <a:gd name="T28" fmla="*/ 24 w 52"/>
                <a:gd name="T29" fmla="*/ 16 h 71"/>
                <a:gd name="T30" fmla="*/ 19 w 52"/>
                <a:gd name="T31" fmla="*/ 16 h 71"/>
                <a:gd name="T32" fmla="*/ 19 w 52"/>
                <a:gd name="T3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71">
                  <a:moveTo>
                    <a:pt x="52" y="23"/>
                  </a:moveTo>
                  <a:cubicBezTo>
                    <a:pt x="52" y="31"/>
                    <a:pt x="49" y="37"/>
                    <a:pt x="45" y="41"/>
                  </a:cubicBezTo>
                  <a:cubicBezTo>
                    <a:pt x="40" y="45"/>
                    <a:pt x="33" y="47"/>
                    <a:pt x="25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4" y="0"/>
                    <a:pt x="40" y="2"/>
                    <a:pt x="45" y="6"/>
                  </a:cubicBezTo>
                  <a:cubicBezTo>
                    <a:pt x="49" y="10"/>
                    <a:pt x="52" y="15"/>
                    <a:pt x="52" y="23"/>
                  </a:cubicBezTo>
                  <a:close/>
                  <a:moveTo>
                    <a:pt x="19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6" y="32"/>
                    <a:pt x="28" y="31"/>
                    <a:pt x="30" y="29"/>
                  </a:cubicBezTo>
                  <a:cubicBezTo>
                    <a:pt x="31" y="28"/>
                    <a:pt x="32" y="26"/>
                    <a:pt x="32" y="23"/>
                  </a:cubicBezTo>
                  <a:cubicBezTo>
                    <a:pt x="32" y="18"/>
                    <a:pt x="30" y="16"/>
                    <a:pt x="24" y="16"/>
                  </a:cubicBezTo>
                  <a:cubicBezTo>
                    <a:pt x="19" y="16"/>
                    <a:pt x="19" y="16"/>
                    <a:pt x="19" y="16"/>
                  </a:cubicBezTo>
                  <a:lnTo>
                    <a:pt x="19" y="32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66" name="Freeform 32">
              <a:extLst>
                <a:ext uri="{FF2B5EF4-FFF2-40B4-BE49-F238E27FC236}">
                  <a16:creationId xmlns:a16="http://schemas.microsoft.com/office/drawing/2014/main" id="{39FF4596-835C-8C10-415A-092D9E50FC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2818" y="1934808"/>
              <a:ext cx="42863" cy="51197"/>
            </a:xfrm>
            <a:custGeom>
              <a:avLst/>
              <a:gdLst>
                <a:gd name="T0" fmla="*/ 60 w 60"/>
                <a:gd name="T1" fmla="*/ 34 h 71"/>
                <a:gd name="T2" fmla="*/ 50 w 60"/>
                <a:gd name="T3" fmla="*/ 61 h 71"/>
                <a:gd name="T4" fmla="*/ 23 w 60"/>
                <a:gd name="T5" fmla="*/ 71 h 71"/>
                <a:gd name="T6" fmla="*/ 0 w 60"/>
                <a:gd name="T7" fmla="*/ 71 h 71"/>
                <a:gd name="T8" fmla="*/ 0 w 60"/>
                <a:gd name="T9" fmla="*/ 0 h 71"/>
                <a:gd name="T10" fmla="*/ 24 w 60"/>
                <a:gd name="T11" fmla="*/ 0 h 71"/>
                <a:gd name="T12" fmla="*/ 51 w 60"/>
                <a:gd name="T13" fmla="*/ 9 h 71"/>
                <a:gd name="T14" fmla="*/ 60 w 60"/>
                <a:gd name="T15" fmla="*/ 34 h 71"/>
                <a:gd name="T16" fmla="*/ 40 w 60"/>
                <a:gd name="T17" fmla="*/ 35 h 71"/>
                <a:gd name="T18" fmla="*/ 36 w 60"/>
                <a:gd name="T19" fmla="*/ 20 h 71"/>
                <a:gd name="T20" fmla="*/ 25 w 60"/>
                <a:gd name="T21" fmla="*/ 16 h 71"/>
                <a:gd name="T22" fmla="*/ 19 w 60"/>
                <a:gd name="T23" fmla="*/ 16 h 71"/>
                <a:gd name="T24" fmla="*/ 19 w 60"/>
                <a:gd name="T25" fmla="*/ 55 h 71"/>
                <a:gd name="T26" fmla="*/ 23 w 60"/>
                <a:gd name="T27" fmla="*/ 55 h 71"/>
                <a:gd name="T28" fmla="*/ 36 w 60"/>
                <a:gd name="T29" fmla="*/ 50 h 71"/>
                <a:gd name="T30" fmla="*/ 40 w 60"/>
                <a:gd name="T3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1">
                  <a:moveTo>
                    <a:pt x="60" y="34"/>
                  </a:moveTo>
                  <a:cubicBezTo>
                    <a:pt x="60" y="46"/>
                    <a:pt x="57" y="55"/>
                    <a:pt x="50" y="61"/>
                  </a:cubicBezTo>
                  <a:cubicBezTo>
                    <a:pt x="44" y="68"/>
                    <a:pt x="35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6" y="0"/>
                    <a:pt x="45" y="3"/>
                    <a:pt x="51" y="9"/>
                  </a:cubicBezTo>
                  <a:cubicBezTo>
                    <a:pt x="57" y="15"/>
                    <a:pt x="60" y="23"/>
                    <a:pt x="60" y="34"/>
                  </a:cubicBezTo>
                  <a:close/>
                  <a:moveTo>
                    <a:pt x="40" y="35"/>
                  </a:moveTo>
                  <a:cubicBezTo>
                    <a:pt x="40" y="28"/>
                    <a:pt x="39" y="23"/>
                    <a:pt x="36" y="20"/>
                  </a:cubicBezTo>
                  <a:cubicBezTo>
                    <a:pt x="34" y="17"/>
                    <a:pt x="30" y="16"/>
                    <a:pt x="25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9" y="55"/>
                    <a:pt x="33" y="54"/>
                    <a:pt x="36" y="50"/>
                  </a:cubicBezTo>
                  <a:cubicBezTo>
                    <a:pt x="39" y="47"/>
                    <a:pt x="40" y="42"/>
                    <a:pt x="40" y="35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67" name="Freeform 33">
              <a:extLst>
                <a:ext uri="{FF2B5EF4-FFF2-40B4-BE49-F238E27FC236}">
                  <a16:creationId xmlns:a16="http://schemas.microsoft.com/office/drawing/2014/main" id="{DA826AAD-D4AF-AA5D-5007-8B76487D2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015" y="1934808"/>
              <a:ext cx="29766" cy="51197"/>
            </a:xfrm>
            <a:custGeom>
              <a:avLst/>
              <a:gdLst>
                <a:gd name="T0" fmla="*/ 11 w 25"/>
                <a:gd name="T1" fmla="*/ 43 h 43"/>
                <a:gd name="T2" fmla="*/ 0 w 25"/>
                <a:gd name="T3" fmla="*/ 43 h 43"/>
                <a:gd name="T4" fmla="*/ 0 w 25"/>
                <a:gd name="T5" fmla="*/ 0 h 43"/>
                <a:gd name="T6" fmla="*/ 25 w 25"/>
                <a:gd name="T7" fmla="*/ 0 h 43"/>
                <a:gd name="T8" fmla="*/ 25 w 25"/>
                <a:gd name="T9" fmla="*/ 9 h 43"/>
                <a:gd name="T10" fmla="*/ 11 w 25"/>
                <a:gd name="T11" fmla="*/ 9 h 43"/>
                <a:gd name="T12" fmla="*/ 11 w 25"/>
                <a:gd name="T13" fmla="*/ 18 h 43"/>
                <a:gd name="T14" fmla="*/ 24 w 25"/>
                <a:gd name="T15" fmla="*/ 18 h 43"/>
                <a:gd name="T16" fmla="*/ 24 w 25"/>
                <a:gd name="T17" fmla="*/ 27 h 43"/>
                <a:gd name="T18" fmla="*/ 11 w 25"/>
                <a:gd name="T19" fmla="*/ 27 h 43"/>
                <a:gd name="T20" fmla="*/ 11 w 25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3">
                  <a:moveTo>
                    <a:pt x="11" y="43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11" y="9"/>
                  </a:lnTo>
                  <a:lnTo>
                    <a:pt x="11" y="18"/>
                  </a:lnTo>
                  <a:lnTo>
                    <a:pt x="24" y="18"/>
                  </a:lnTo>
                  <a:lnTo>
                    <a:pt x="24" y="27"/>
                  </a:lnTo>
                  <a:lnTo>
                    <a:pt x="11" y="27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17C6107C-E8AF-7B51-2017-C27C94E5935C}"/>
              </a:ext>
            </a:extLst>
          </p:cNvPr>
          <p:cNvGrpSpPr/>
          <p:nvPr/>
        </p:nvGrpSpPr>
        <p:grpSpPr>
          <a:xfrm>
            <a:off x="366077" y="3020376"/>
            <a:ext cx="193924" cy="259789"/>
            <a:chOff x="1022330" y="1818127"/>
            <a:chExt cx="215504" cy="284560"/>
          </a:xfrm>
        </p:grpSpPr>
        <p:sp>
          <p:nvSpPr>
            <p:cNvPr id="169" name="Freeform 29">
              <a:extLst>
                <a:ext uri="{FF2B5EF4-FFF2-40B4-BE49-F238E27FC236}">
                  <a16:creationId xmlns:a16="http://schemas.microsoft.com/office/drawing/2014/main" id="{B7808C29-FBB2-D4A3-E246-6795E323C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30" y="1818127"/>
              <a:ext cx="215504" cy="284560"/>
            </a:xfrm>
            <a:custGeom>
              <a:avLst/>
              <a:gdLst>
                <a:gd name="T0" fmla="*/ 136 w 181"/>
                <a:gd name="T1" fmla="*/ 46 h 239"/>
                <a:gd name="T2" fmla="*/ 181 w 181"/>
                <a:gd name="T3" fmla="*/ 46 h 239"/>
                <a:gd name="T4" fmla="*/ 181 w 181"/>
                <a:gd name="T5" fmla="*/ 239 h 239"/>
                <a:gd name="T6" fmla="*/ 0 w 181"/>
                <a:gd name="T7" fmla="*/ 239 h 239"/>
                <a:gd name="T8" fmla="*/ 0 w 181"/>
                <a:gd name="T9" fmla="*/ 0 h 239"/>
                <a:gd name="T10" fmla="*/ 136 w 181"/>
                <a:gd name="T11" fmla="*/ 0 h 239"/>
                <a:gd name="T12" fmla="*/ 136 w 181"/>
                <a:gd name="T13" fmla="*/ 46 h 239"/>
                <a:gd name="T14" fmla="*/ 141 w 181"/>
                <a:gd name="T15" fmla="*/ 0 h 239"/>
                <a:gd name="T16" fmla="*/ 141 w 181"/>
                <a:gd name="T17" fmla="*/ 41 h 239"/>
                <a:gd name="T18" fmla="*/ 181 w 181"/>
                <a:gd name="T19" fmla="*/ 41 h 239"/>
                <a:gd name="T20" fmla="*/ 141 w 181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239">
                  <a:moveTo>
                    <a:pt x="136" y="46"/>
                  </a:moveTo>
                  <a:lnTo>
                    <a:pt x="181" y="46"/>
                  </a:lnTo>
                  <a:lnTo>
                    <a:pt x="181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46"/>
                  </a:lnTo>
                  <a:close/>
                  <a:moveTo>
                    <a:pt x="141" y="0"/>
                  </a:moveTo>
                  <a:lnTo>
                    <a:pt x="141" y="41"/>
                  </a:lnTo>
                  <a:lnTo>
                    <a:pt x="181" y="4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0" name="Freeform 30">
              <a:extLst>
                <a:ext uri="{FF2B5EF4-FFF2-40B4-BE49-F238E27FC236}">
                  <a16:creationId xmlns:a16="http://schemas.microsoft.com/office/drawing/2014/main" id="{4C5EA1C9-EC01-1313-BB98-A55A3A183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952" y="1920521"/>
              <a:ext cx="170260" cy="79772"/>
            </a:xfrm>
            <a:custGeom>
              <a:avLst/>
              <a:gdLst>
                <a:gd name="T0" fmla="*/ 227 w 238"/>
                <a:gd name="T1" fmla="*/ 113 h 113"/>
                <a:gd name="T2" fmla="*/ 11 w 238"/>
                <a:gd name="T3" fmla="*/ 113 h 113"/>
                <a:gd name="T4" fmla="*/ 0 w 238"/>
                <a:gd name="T5" fmla="*/ 102 h 113"/>
                <a:gd name="T6" fmla="*/ 0 w 238"/>
                <a:gd name="T7" fmla="*/ 11 h 113"/>
                <a:gd name="T8" fmla="*/ 11 w 238"/>
                <a:gd name="T9" fmla="*/ 0 h 113"/>
                <a:gd name="T10" fmla="*/ 227 w 238"/>
                <a:gd name="T11" fmla="*/ 0 h 113"/>
                <a:gd name="T12" fmla="*/ 238 w 238"/>
                <a:gd name="T13" fmla="*/ 11 h 113"/>
                <a:gd name="T14" fmla="*/ 238 w 238"/>
                <a:gd name="T15" fmla="*/ 102 h 113"/>
                <a:gd name="T16" fmla="*/ 227 w 238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3">
                  <a:moveTo>
                    <a:pt x="227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5" y="113"/>
                    <a:pt x="0" y="108"/>
                    <a:pt x="0" y="10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cubicBezTo>
                    <a:pt x="238" y="102"/>
                    <a:pt x="238" y="102"/>
                    <a:pt x="238" y="102"/>
                  </a:cubicBezTo>
                  <a:cubicBezTo>
                    <a:pt x="238" y="108"/>
                    <a:pt x="233" y="113"/>
                    <a:pt x="227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1" name="Freeform 31">
              <a:extLst>
                <a:ext uri="{FF2B5EF4-FFF2-40B4-BE49-F238E27FC236}">
                  <a16:creationId xmlns:a16="http://schemas.microsoft.com/office/drawing/2014/main" id="{BE7578B7-0438-2933-F8F8-7B779E065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955" y="1934808"/>
              <a:ext cx="36910" cy="51197"/>
            </a:xfrm>
            <a:custGeom>
              <a:avLst/>
              <a:gdLst>
                <a:gd name="T0" fmla="*/ 52 w 52"/>
                <a:gd name="T1" fmla="*/ 23 h 71"/>
                <a:gd name="T2" fmla="*/ 45 w 52"/>
                <a:gd name="T3" fmla="*/ 41 h 71"/>
                <a:gd name="T4" fmla="*/ 25 w 52"/>
                <a:gd name="T5" fmla="*/ 47 h 71"/>
                <a:gd name="T6" fmla="*/ 19 w 52"/>
                <a:gd name="T7" fmla="*/ 47 h 71"/>
                <a:gd name="T8" fmla="*/ 19 w 52"/>
                <a:gd name="T9" fmla="*/ 71 h 71"/>
                <a:gd name="T10" fmla="*/ 0 w 52"/>
                <a:gd name="T11" fmla="*/ 71 h 71"/>
                <a:gd name="T12" fmla="*/ 0 w 52"/>
                <a:gd name="T13" fmla="*/ 0 h 71"/>
                <a:gd name="T14" fmla="*/ 25 w 52"/>
                <a:gd name="T15" fmla="*/ 0 h 71"/>
                <a:gd name="T16" fmla="*/ 45 w 52"/>
                <a:gd name="T17" fmla="*/ 6 h 71"/>
                <a:gd name="T18" fmla="*/ 52 w 52"/>
                <a:gd name="T19" fmla="*/ 23 h 71"/>
                <a:gd name="T20" fmla="*/ 19 w 52"/>
                <a:gd name="T21" fmla="*/ 32 h 71"/>
                <a:gd name="T22" fmla="*/ 23 w 52"/>
                <a:gd name="T23" fmla="*/ 32 h 71"/>
                <a:gd name="T24" fmla="*/ 30 w 52"/>
                <a:gd name="T25" fmla="*/ 29 h 71"/>
                <a:gd name="T26" fmla="*/ 32 w 52"/>
                <a:gd name="T27" fmla="*/ 23 h 71"/>
                <a:gd name="T28" fmla="*/ 24 w 52"/>
                <a:gd name="T29" fmla="*/ 16 h 71"/>
                <a:gd name="T30" fmla="*/ 19 w 52"/>
                <a:gd name="T31" fmla="*/ 16 h 71"/>
                <a:gd name="T32" fmla="*/ 19 w 52"/>
                <a:gd name="T3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71">
                  <a:moveTo>
                    <a:pt x="52" y="23"/>
                  </a:moveTo>
                  <a:cubicBezTo>
                    <a:pt x="52" y="31"/>
                    <a:pt x="49" y="37"/>
                    <a:pt x="45" y="41"/>
                  </a:cubicBezTo>
                  <a:cubicBezTo>
                    <a:pt x="40" y="45"/>
                    <a:pt x="33" y="47"/>
                    <a:pt x="25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4" y="0"/>
                    <a:pt x="40" y="2"/>
                    <a:pt x="45" y="6"/>
                  </a:cubicBezTo>
                  <a:cubicBezTo>
                    <a:pt x="49" y="10"/>
                    <a:pt x="52" y="15"/>
                    <a:pt x="52" y="23"/>
                  </a:cubicBezTo>
                  <a:close/>
                  <a:moveTo>
                    <a:pt x="19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6" y="32"/>
                    <a:pt x="28" y="31"/>
                    <a:pt x="30" y="29"/>
                  </a:cubicBezTo>
                  <a:cubicBezTo>
                    <a:pt x="31" y="28"/>
                    <a:pt x="32" y="26"/>
                    <a:pt x="32" y="23"/>
                  </a:cubicBezTo>
                  <a:cubicBezTo>
                    <a:pt x="32" y="18"/>
                    <a:pt x="30" y="16"/>
                    <a:pt x="24" y="16"/>
                  </a:cubicBezTo>
                  <a:cubicBezTo>
                    <a:pt x="19" y="16"/>
                    <a:pt x="19" y="16"/>
                    <a:pt x="19" y="16"/>
                  </a:cubicBezTo>
                  <a:lnTo>
                    <a:pt x="19" y="32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2" name="Freeform 32">
              <a:extLst>
                <a:ext uri="{FF2B5EF4-FFF2-40B4-BE49-F238E27FC236}">
                  <a16:creationId xmlns:a16="http://schemas.microsoft.com/office/drawing/2014/main" id="{8CEB91A8-7870-6987-3F0D-5A682CA3E6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2818" y="1934808"/>
              <a:ext cx="42863" cy="51197"/>
            </a:xfrm>
            <a:custGeom>
              <a:avLst/>
              <a:gdLst>
                <a:gd name="T0" fmla="*/ 60 w 60"/>
                <a:gd name="T1" fmla="*/ 34 h 71"/>
                <a:gd name="T2" fmla="*/ 50 w 60"/>
                <a:gd name="T3" fmla="*/ 61 h 71"/>
                <a:gd name="T4" fmla="*/ 23 w 60"/>
                <a:gd name="T5" fmla="*/ 71 h 71"/>
                <a:gd name="T6" fmla="*/ 0 w 60"/>
                <a:gd name="T7" fmla="*/ 71 h 71"/>
                <a:gd name="T8" fmla="*/ 0 w 60"/>
                <a:gd name="T9" fmla="*/ 0 h 71"/>
                <a:gd name="T10" fmla="*/ 24 w 60"/>
                <a:gd name="T11" fmla="*/ 0 h 71"/>
                <a:gd name="T12" fmla="*/ 51 w 60"/>
                <a:gd name="T13" fmla="*/ 9 h 71"/>
                <a:gd name="T14" fmla="*/ 60 w 60"/>
                <a:gd name="T15" fmla="*/ 34 h 71"/>
                <a:gd name="T16" fmla="*/ 40 w 60"/>
                <a:gd name="T17" fmla="*/ 35 h 71"/>
                <a:gd name="T18" fmla="*/ 36 w 60"/>
                <a:gd name="T19" fmla="*/ 20 h 71"/>
                <a:gd name="T20" fmla="*/ 25 w 60"/>
                <a:gd name="T21" fmla="*/ 16 h 71"/>
                <a:gd name="T22" fmla="*/ 19 w 60"/>
                <a:gd name="T23" fmla="*/ 16 h 71"/>
                <a:gd name="T24" fmla="*/ 19 w 60"/>
                <a:gd name="T25" fmla="*/ 55 h 71"/>
                <a:gd name="T26" fmla="*/ 23 w 60"/>
                <a:gd name="T27" fmla="*/ 55 h 71"/>
                <a:gd name="T28" fmla="*/ 36 w 60"/>
                <a:gd name="T29" fmla="*/ 50 h 71"/>
                <a:gd name="T30" fmla="*/ 40 w 60"/>
                <a:gd name="T3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1">
                  <a:moveTo>
                    <a:pt x="60" y="34"/>
                  </a:moveTo>
                  <a:cubicBezTo>
                    <a:pt x="60" y="46"/>
                    <a:pt x="57" y="55"/>
                    <a:pt x="50" y="61"/>
                  </a:cubicBezTo>
                  <a:cubicBezTo>
                    <a:pt x="44" y="68"/>
                    <a:pt x="35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6" y="0"/>
                    <a:pt x="45" y="3"/>
                    <a:pt x="51" y="9"/>
                  </a:cubicBezTo>
                  <a:cubicBezTo>
                    <a:pt x="57" y="15"/>
                    <a:pt x="60" y="23"/>
                    <a:pt x="60" y="34"/>
                  </a:cubicBezTo>
                  <a:close/>
                  <a:moveTo>
                    <a:pt x="40" y="35"/>
                  </a:moveTo>
                  <a:cubicBezTo>
                    <a:pt x="40" y="28"/>
                    <a:pt x="39" y="23"/>
                    <a:pt x="36" y="20"/>
                  </a:cubicBezTo>
                  <a:cubicBezTo>
                    <a:pt x="34" y="17"/>
                    <a:pt x="30" y="16"/>
                    <a:pt x="25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9" y="55"/>
                    <a:pt x="33" y="54"/>
                    <a:pt x="36" y="50"/>
                  </a:cubicBezTo>
                  <a:cubicBezTo>
                    <a:pt x="39" y="47"/>
                    <a:pt x="40" y="42"/>
                    <a:pt x="40" y="35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3" name="Freeform 33">
              <a:extLst>
                <a:ext uri="{FF2B5EF4-FFF2-40B4-BE49-F238E27FC236}">
                  <a16:creationId xmlns:a16="http://schemas.microsoft.com/office/drawing/2014/main" id="{33DD7E77-B1F3-97BC-B904-B16D3C301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015" y="1934808"/>
              <a:ext cx="29766" cy="51197"/>
            </a:xfrm>
            <a:custGeom>
              <a:avLst/>
              <a:gdLst>
                <a:gd name="T0" fmla="*/ 11 w 25"/>
                <a:gd name="T1" fmla="*/ 43 h 43"/>
                <a:gd name="T2" fmla="*/ 0 w 25"/>
                <a:gd name="T3" fmla="*/ 43 h 43"/>
                <a:gd name="T4" fmla="*/ 0 w 25"/>
                <a:gd name="T5" fmla="*/ 0 h 43"/>
                <a:gd name="T6" fmla="*/ 25 w 25"/>
                <a:gd name="T7" fmla="*/ 0 h 43"/>
                <a:gd name="T8" fmla="*/ 25 w 25"/>
                <a:gd name="T9" fmla="*/ 9 h 43"/>
                <a:gd name="T10" fmla="*/ 11 w 25"/>
                <a:gd name="T11" fmla="*/ 9 h 43"/>
                <a:gd name="T12" fmla="*/ 11 w 25"/>
                <a:gd name="T13" fmla="*/ 18 h 43"/>
                <a:gd name="T14" fmla="*/ 24 w 25"/>
                <a:gd name="T15" fmla="*/ 18 h 43"/>
                <a:gd name="T16" fmla="*/ 24 w 25"/>
                <a:gd name="T17" fmla="*/ 27 h 43"/>
                <a:gd name="T18" fmla="*/ 11 w 25"/>
                <a:gd name="T19" fmla="*/ 27 h 43"/>
                <a:gd name="T20" fmla="*/ 11 w 25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3">
                  <a:moveTo>
                    <a:pt x="11" y="43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11" y="9"/>
                  </a:lnTo>
                  <a:lnTo>
                    <a:pt x="11" y="18"/>
                  </a:lnTo>
                  <a:lnTo>
                    <a:pt x="24" y="18"/>
                  </a:lnTo>
                  <a:lnTo>
                    <a:pt x="24" y="27"/>
                  </a:lnTo>
                  <a:lnTo>
                    <a:pt x="11" y="27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08025B0D-0C7D-9DCB-6B5D-36E2672ADB9C}"/>
              </a:ext>
            </a:extLst>
          </p:cNvPr>
          <p:cNvGrpSpPr/>
          <p:nvPr/>
        </p:nvGrpSpPr>
        <p:grpSpPr>
          <a:xfrm>
            <a:off x="1573216" y="3241513"/>
            <a:ext cx="193924" cy="259789"/>
            <a:chOff x="1022330" y="1818127"/>
            <a:chExt cx="215504" cy="284560"/>
          </a:xfrm>
        </p:grpSpPr>
        <p:sp>
          <p:nvSpPr>
            <p:cNvPr id="175" name="Freeform 29">
              <a:extLst>
                <a:ext uri="{FF2B5EF4-FFF2-40B4-BE49-F238E27FC236}">
                  <a16:creationId xmlns:a16="http://schemas.microsoft.com/office/drawing/2014/main" id="{40F28FE4-BDB9-9DDF-CC4E-D2516E0F10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30" y="1818127"/>
              <a:ext cx="215504" cy="284560"/>
            </a:xfrm>
            <a:custGeom>
              <a:avLst/>
              <a:gdLst>
                <a:gd name="T0" fmla="*/ 136 w 181"/>
                <a:gd name="T1" fmla="*/ 46 h 239"/>
                <a:gd name="T2" fmla="*/ 181 w 181"/>
                <a:gd name="T3" fmla="*/ 46 h 239"/>
                <a:gd name="T4" fmla="*/ 181 w 181"/>
                <a:gd name="T5" fmla="*/ 239 h 239"/>
                <a:gd name="T6" fmla="*/ 0 w 181"/>
                <a:gd name="T7" fmla="*/ 239 h 239"/>
                <a:gd name="T8" fmla="*/ 0 w 181"/>
                <a:gd name="T9" fmla="*/ 0 h 239"/>
                <a:gd name="T10" fmla="*/ 136 w 181"/>
                <a:gd name="T11" fmla="*/ 0 h 239"/>
                <a:gd name="T12" fmla="*/ 136 w 181"/>
                <a:gd name="T13" fmla="*/ 46 h 239"/>
                <a:gd name="T14" fmla="*/ 141 w 181"/>
                <a:gd name="T15" fmla="*/ 0 h 239"/>
                <a:gd name="T16" fmla="*/ 141 w 181"/>
                <a:gd name="T17" fmla="*/ 41 h 239"/>
                <a:gd name="T18" fmla="*/ 181 w 181"/>
                <a:gd name="T19" fmla="*/ 41 h 239"/>
                <a:gd name="T20" fmla="*/ 141 w 181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239">
                  <a:moveTo>
                    <a:pt x="136" y="46"/>
                  </a:moveTo>
                  <a:lnTo>
                    <a:pt x="181" y="46"/>
                  </a:lnTo>
                  <a:lnTo>
                    <a:pt x="181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46"/>
                  </a:lnTo>
                  <a:close/>
                  <a:moveTo>
                    <a:pt x="141" y="0"/>
                  </a:moveTo>
                  <a:lnTo>
                    <a:pt x="141" y="41"/>
                  </a:lnTo>
                  <a:lnTo>
                    <a:pt x="181" y="4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6" name="Freeform 30">
              <a:extLst>
                <a:ext uri="{FF2B5EF4-FFF2-40B4-BE49-F238E27FC236}">
                  <a16:creationId xmlns:a16="http://schemas.microsoft.com/office/drawing/2014/main" id="{E8682F28-D0C7-6554-82DD-01F5AA858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952" y="1920521"/>
              <a:ext cx="170260" cy="79772"/>
            </a:xfrm>
            <a:custGeom>
              <a:avLst/>
              <a:gdLst>
                <a:gd name="T0" fmla="*/ 227 w 238"/>
                <a:gd name="T1" fmla="*/ 113 h 113"/>
                <a:gd name="T2" fmla="*/ 11 w 238"/>
                <a:gd name="T3" fmla="*/ 113 h 113"/>
                <a:gd name="T4" fmla="*/ 0 w 238"/>
                <a:gd name="T5" fmla="*/ 102 h 113"/>
                <a:gd name="T6" fmla="*/ 0 w 238"/>
                <a:gd name="T7" fmla="*/ 11 h 113"/>
                <a:gd name="T8" fmla="*/ 11 w 238"/>
                <a:gd name="T9" fmla="*/ 0 h 113"/>
                <a:gd name="T10" fmla="*/ 227 w 238"/>
                <a:gd name="T11" fmla="*/ 0 h 113"/>
                <a:gd name="T12" fmla="*/ 238 w 238"/>
                <a:gd name="T13" fmla="*/ 11 h 113"/>
                <a:gd name="T14" fmla="*/ 238 w 238"/>
                <a:gd name="T15" fmla="*/ 102 h 113"/>
                <a:gd name="T16" fmla="*/ 227 w 238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3">
                  <a:moveTo>
                    <a:pt x="227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5" y="113"/>
                    <a:pt x="0" y="108"/>
                    <a:pt x="0" y="10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cubicBezTo>
                    <a:pt x="238" y="102"/>
                    <a:pt x="238" y="102"/>
                    <a:pt x="238" y="102"/>
                  </a:cubicBezTo>
                  <a:cubicBezTo>
                    <a:pt x="238" y="108"/>
                    <a:pt x="233" y="113"/>
                    <a:pt x="227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7" name="Freeform 31">
              <a:extLst>
                <a:ext uri="{FF2B5EF4-FFF2-40B4-BE49-F238E27FC236}">
                  <a16:creationId xmlns:a16="http://schemas.microsoft.com/office/drawing/2014/main" id="{0B0940C8-C3AC-D8F1-2DC3-988DF45B8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955" y="1934808"/>
              <a:ext cx="36910" cy="51197"/>
            </a:xfrm>
            <a:custGeom>
              <a:avLst/>
              <a:gdLst>
                <a:gd name="T0" fmla="*/ 52 w 52"/>
                <a:gd name="T1" fmla="*/ 23 h 71"/>
                <a:gd name="T2" fmla="*/ 45 w 52"/>
                <a:gd name="T3" fmla="*/ 41 h 71"/>
                <a:gd name="T4" fmla="*/ 25 w 52"/>
                <a:gd name="T5" fmla="*/ 47 h 71"/>
                <a:gd name="T6" fmla="*/ 19 w 52"/>
                <a:gd name="T7" fmla="*/ 47 h 71"/>
                <a:gd name="T8" fmla="*/ 19 w 52"/>
                <a:gd name="T9" fmla="*/ 71 h 71"/>
                <a:gd name="T10" fmla="*/ 0 w 52"/>
                <a:gd name="T11" fmla="*/ 71 h 71"/>
                <a:gd name="T12" fmla="*/ 0 w 52"/>
                <a:gd name="T13" fmla="*/ 0 h 71"/>
                <a:gd name="T14" fmla="*/ 25 w 52"/>
                <a:gd name="T15" fmla="*/ 0 h 71"/>
                <a:gd name="T16" fmla="*/ 45 w 52"/>
                <a:gd name="T17" fmla="*/ 6 h 71"/>
                <a:gd name="T18" fmla="*/ 52 w 52"/>
                <a:gd name="T19" fmla="*/ 23 h 71"/>
                <a:gd name="T20" fmla="*/ 19 w 52"/>
                <a:gd name="T21" fmla="*/ 32 h 71"/>
                <a:gd name="T22" fmla="*/ 23 w 52"/>
                <a:gd name="T23" fmla="*/ 32 h 71"/>
                <a:gd name="T24" fmla="*/ 30 w 52"/>
                <a:gd name="T25" fmla="*/ 29 h 71"/>
                <a:gd name="T26" fmla="*/ 32 w 52"/>
                <a:gd name="T27" fmla="*/ 23 h 71"/>
                <a:gd name="T28" fmla="*/ 24 w 52"/>
                <a:gd name="T29" fmla="*/ 16 h 71"/>
                <a:gd name="T30" fmla="*/ 19 w 52"/>
                <a:gd name="T31" fmla="*/ 16 h 71"/>
                <a:gd name="T32" fmla="*/ 19 w 52"/>
                <a:gd name="T3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71">
                  <a:moveTo>
                    <a:pt x="52" y="23"/>
                  </a:moveTo>
                  <a:cubicBezTo>
                    <a:pt x="52" y="31"/>
                    <a:pt x="49" y="37"/>
                    <a:pt x="45" y="41"/>
                  </a:cubicBezTo>
                  <a:cubicBezTo>
                    <a:pt x="40" y="45"/>
                    <a:pt x="33" y="47"/>
                    <a:pt x="25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4" y="0"/>
                    <a:pt x="40" y="2"/>
                    <a:pt x="45" y="6"/>
                  </a:cubicBezTo>
                  <a:cubicBezTo>
                    <a:pt x="49" y="10"/>
                    <a:pt x="52" y="15"/>
                    <a:pt x="52" y="23"/>
                  </a:cubicBezTo>
                  <a:close/>
                  <a:moveTo>
                    <a:pt x="19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6" y="32"/>
                    <a:pt x="28" y="31"/>
                    <a:pt x="30" y="29"/>
                  </a:cubicBezTo>
                  <a:cubicBezTo>
                    <a:pt x="31" y="28"/>
                    <a:pt x="32" y="26"/>
                    <a:pt x="32" y="23"/>
                  </a:cubicBezTo>
                  <a:cubicBezTo>
                    <a:pt x="32" y="18"/>
                    <a:pt x="30" y="16"/>
                    <a:pt x="24" y="16"/>
                  </a:cubicBezTo>
                  <a:cubicBezTo>
                    <a:pt x="19" y="16"/>
                    <a:pt x="19" y="16"/>
                    <a:pt x="19" y="16"/>
                  </a:cubicBezTo>
                  <a:lnTo>
                    <a:pt x="19" y="32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8" name="Freeform 32">
              <a:extLst>
                <a:ext uri="{FF2B5EF4-FFF2-40B4-BE49-F238E27FC236}">
                  <a16:creationId xmlns:a16="http://schemas.microsoft.com/office/drawing/2014/main" id="{0738A29F-65D7-3390-8637-2A97CADEC3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2818" y="1934808"/>
              <a:ext cx="42863" cy="51197"/>
            </a:xfrm>
            <a:custGeom>
              <a:avLst/>
              <a:gdLst>
                <a:gd name="T0" fmla="*/ 60 w 60"/>
                <a:gd name="T1" fmla="*/ 34 h 71"/>
                <a:gd name="T2" fmla="*/ 50 w 60"/>
                <a:gd name="T3" fmla="*/ 61 h 71"/>
                <a:gd name="T4" fmla="*/ 23 w 60"/>
                <a:gd name="T5" fmla="*/ 71 h 71"/>
                <a:gd name="T6" fmla="*/ 0 w 60"/>
                <a:gd name="T7" fmla="*/ 71 h 71"/>
                <a:gd name="T8" fmla="*/ 0 w 60"/>
                <a:gd name="T9" fmla="*/ 0 h 71"/>
                <a:gd name="T10" fmla="*/ 24 w 60"/>
                <a:gd name="T11" fmla="*/ 0 h 71"/>
                <a:gd name="T12" fmla="*/ 51 w 60"/>
                <a:gd name="T13" fmla="*/ 9 h 71"/>
                <a:gd name="T14" fmla="*/ 60 w 60"/>
                <a:gd name="T15" fmla="*/ 34 h 71"/>
                <a:gd name="T16" fmla="*/ 40 w 60"/>
                <a:gd name="T17" fmla="*/ 35 h 71"/>
                <a:gd name="T18" fmla="*/ 36 w 60"/>
                <a:gd name="T19" fmla="*/ 20 h 71"/>
                <a:gd name="T20" fmla="*/ 25 w 60"/>
                <a:gd name="T21" fmla="*/ 16 h 71"/>
                <a:gd name="T22" fmla="*/ 19 w 60"/>
                <a:gd name="T23" fmla="*/ 16 h 71"/>
                <a:gd name="T24" fmla="*/ 19 w 60"/>
                <a:gd name="T25" fmla="*/ 55 h 71"/>
                <a:gd name="T26" fmla="*/ 23 w 60"/>
                <a:gd name="T27" fmla="*/ 55 h 71"/>
                <a:gd name="T28" fmla="*/ 36 w 60"/>
                <a:gd name="T29" fmla="*/ 50 h 71"/>
                <a:gd name="T30" fmla="*/ 40 w 60"/>
                <a:gd name="T3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1">
                  <a:moveTo>
                    <a:pt x="60" y="34"/>
                  </a:moveTo>
                  <a:cubicBezTo>
                    <a:pt x="60" y="46"/>
                    <a:pt x="57" y="55"/>
                    <a:pt x="50" y="61"/>
                  </a:cubicBezTo>
                  <a:cubicBezTo>
                    <a:pt x="44" y="68"/>
                    <a:pt x="35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6" y="0"/>
                    <a:pt x="45" y="3"/>
                    <a:pt x="51" y="9"/>
                  </a:cubicBezTo>
                  <a:cubicBezTo>
                    <a:pt x="57" y="15"/>
                    <a:pt x="60" y="23"/>
                    <a:pt x="60" y="34"/>
                  </a:cubicBezTo>
                  <a:close/>
                  <a:moveTo>
                    <a:pt x="40" y="35"/>
                  </a:moveTo>
                  <a:cubicBezTo>
                    <a:pt x="40" y="28"/>
                    <a:pt x="39" y="23"/>
                    <a:pt x="36" y="20"/>
                  </a:cubicBezTo>
                  <a:cubicBezTo>
                    <a:pt x="34" y="17"/>
                    <a:pt x="30" y="16"/>
                    <a:pt x="25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9" y="55"/>
                    <a:pt x="33" y="54"/>
                    <a:pt x="36" y="50"/>
                  </a:cubicBezTo>
                  <a:cubicBezTo>
                    <a:pt x="39" y="47"/>
                    <a:pt x="40" y="42"/>
                    <a:pt x="40" y="35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79" name="Freeform 33">
              <a:extLst>
                <a:ext uri="{FF2B5EF4-FFF2-40B4-BE49-F238E27FC236}">
                  <a16:creationId xmlns:a16="http://schemas.microsoft.com/office/drawing/2014/main" id="{5754E091-5200-A4E0-3249-525FF747D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015" y="1934808"/>
              <a:ext cx="29766" cy="51197"/>
            </a:xfrm>
            <a:custGeom>
              <a:avLst/>
              <a:gdLst>
                <a:gd name="T0" fmla="*/ 11 w 25"/>
                <a:gd name="T1" fmla="*/ 43 h 43"/>
                <a:gd name="T2" fmla="*/ 0 w 25"/>
                <a:gd name="T3" fmla="*/ 43 h 43"/>
                <a:gd name="T4" fmla="*/ 0 w 25"/>
                <a:gd name="T5" fmla="*/ 0 h 43"/>
                <a:gd name="T6" fmla="*/ 25 w 25"/>
                <a:gd name="T7" fmla="*/ 0 h 43"/>
                <a:gd name="T8" fmla="*/ 25 w 25"/>
                <a:gd name="T9" fmla="*/ 9 h 43"/>
                <a:gd name="T10" fmla="*/ 11 w 25"/>
                <a:gd name="T11" fmla="*/ 9 h 43"/>
                <a:gd name="T12" fmla="*/ 11 w 25"/>
                <a:gd name="T13" fmla="*/ 18 h 43"/>
                <a:gd name="T14" fmla="*/ 24 w 25"/>
                <a:gd name="T15" fmla="*/ 18 h 43"/>
                <a:gd name="T16" fmla="*/ 24 w 25"/>
                <a:gd name="T17" fmla="*/ 27 h 43"/>
                <a:gd name="T18" fmla="*/ 11 w 25"/>
                <a:gd name="T19" fmla="*/ 27 h 43"/>
                <a:gd name="T20" fmla="*/ 11 w 25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3">
                  <a:moveTo>
                    <a:pt x="11" y="43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11" y="9"/>
                  </a:lnTo>
                  <a:lnTo>
                    <a:pt x="11" y="18"/>
                  </a:lnTo>
                  <a:lnTo>
                    <a:pt x="24" y="18"/>
                  </a:lnTo>
                  <a:lnTo>
                    <a:pt x="24" y="27"/>
                  </a:lnTo>
                  <a:lnTo>
                    <a:pt x="11" y="27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9FCA9D5D-4247-91EA-1455-16DBE1312C0C}"/>
              </a:ext>
            </a:extLst>
          </p:cNvPr>
          <p:cNvGrpSpPr/>
          <p:nvPr/>
        </p:nvGrpSpPr>
        <p:grpSpPr>
          <a:xfrm>
            <a:off x="817264" y="2206704"/>
            <a:ext cx="412613" cy="534386"/>
            <a:chOff x="817264" y="2206704"/>
            <a:chExt cx="412613" cy="534386"/>
          </a:xfrm>
        </p:grpSpPr>
        <p:pic>
          <p:nvPicPr>
            <p:cNvPr id="76" name="図 75">
              <a:extLst>
                <a:ext uri="{FF2B5EF4-FFF2-40B4-BE49-F238E27FC236}">
                  <a16:creationId xmlns:a16="http://schemas.microsoft.com/office/drawing/2014/main" id="{82E59F48-9E4D-45C0-D3DF-E4A9FA280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7264" y="2206704"/>
              <a:ext cx="342700" cy="476843"/>
            </a:xfrm>
            <a:prstGeom prst="rect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6489A81F-7BAE-E17E-18C6-D403E023EF0F}"/>
                </a:ext>
              </a:extLst>
            </p:cNvPr>
            <p:cNvGrpSpPr/>
            <p:nvPr/>
          </p:nvGrpSpPr>
          <p:grpSpPr>
            <a:xfrm>
              <a:off x="1035953" y="2481301"/>
              <a:ext cx="193924" cy="259789"/>
              <a:chOff x="1022330" y="1818127"/>
              <a:chExt cx="215504" cy="284560"/>
            </a:xfrm>
          </p:grpSpPr>
          <p:sp>
            <p:nvSpPr>
              <p:cNvPr id="181" name="Freeform 29">
                <a:extLst>
                  <a:ext uri="{FF2B5EF4-FFF2-40B4-BE49-F238E27FC236}">
                    <a16:creationId xmlns:a16="http://schemas.microsoft.com/office/drawing/2014/main" id="{4D1ADE14-11EB-C9D6-FD2B-934CD8DE14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2330" y="1818127"/>
                <a:ext cx="215504" cy="284560"/>
              </a:xfrm>
              <a:custGeom>
                <a:avLst/>
                <a:gdLst>
                  <a:gd name="T0" fmla="*/ 136 w 181"/>
                  <a:gd name="T1" fmla="*/ 46 h 239"/>
                  <a:gd name="T2" fmla="*/ 181 w 181"/>
                  <a:gd name="T3" fmla="*/ 46 h 239"/>
                  <a:gd name="T4" fmla="*/ 181 w 181"/>
                  <a:gd name="T5" fmla="*/ 239 h 239"/>
                  <a:gd name="T6" fmla="*/ 0 w 181"/>
                  <a:gd name="T7" fmla="*/ 239 h 239"/>
                  <a:gd name="T8" fmla="*/ 0 w 181"/>
                  <a:gd name="T9" fmla="*/ 0 h 239"/>
                  <a:gd name="T10" fmla="*/ 136 w 181"/>
                  <a:gd name="T11" fmla="*/ 0 h 239"/>
                  <a:gd name="T12" fmla="*/ 136 w 181"/>
                  <a:gd name="T13" fmla="*/ 46 h 239"/>
                  <a:gd name="T14" fmla="*/ 141 w 181"/>
                  <a:gd name="T15" fmla="*/ 0 h 239"/>
                  <a:gd name="T16" fmla="*/ 141 w 181"/>
                  <a:gd name="T17" fmla="*/ 41 h 239"/>
                  <a:gd name="T18" fmla="*/ 181 w 181"/>
                  <a:gd name="T19" fmla="*/ 41 h 239"/>
                  <a:gd name="T20" fmla="*/ 141 w 181"/>
                  <a:gd name="T21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" h="239">
                    <a:moveTo>
                      <a:pt x="136" y="46"/>
                    </a:moveTo>
                    <a:lnTo>
                      <a:pt x="181" y="46"/>
                    </a:lnTo>
                    <a:lnTo>
                      <a:pt x="181" y="239"/>
                    </a:lnTo>
                    <a:lnTo>
                      <a:pt x="0" y="239"/>
                    </a:lnTo>
                    <a:lnTo>
                      <a:pt x="0" y="0"/>
                    </a:lnTo>
                    <a:lnTo>
                      <a:pt x="136" y="0"/>
                    </a:lnTo>
                    <a:lnTo>
                      <a:pt x="136" y="46"/>
                    </a:lnTo>
                    <a:close/>
                    <a:moveTo>
                      <a:pt x="141" y="0"/>
                    </a:moveTo>
                    <a:lnTo>
                      <a:pt x="141" y="41"/>
                    </a:lnTo>
                    <a:lnTo>
                      <a:pt x="181" y="41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182" name="Freeform 30">
                <a:extLst>
                  <a:ext uri="{FF2B5EF4-FFF2-40B4-BE49-F238E27FC236}">
                    <a16:creationId xmlns:a16="http://schemas.microsoft.com/office/drawing/2014/main" id="{EBBD0767-3BA7-0B0C-550D-7152E3C29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952" y="1920521"/>
                <a:ext cx="170260" cy="79772"/>
              </a:xfrm>
              <a:custGeom>
                <a:avLst/>
                <a:gdLst>
                  <a:gd name="T0" fmla="*/ 227 w 238"/>
                  <a:gd name="T1" fmla="*/ 113 h 113"/>
                  <a:gd name="T2" fmla="*/ 11 w 238"/>
                  <a:gd name="T3" fmla="*/ 113 h 113"/>
                  <a:gd name="T4" fmla="*/ 0 w 238"/>
                  <a:gd name="T5" fmla="*/ 102 h 113"/>
                  <a:gd name="T6" fmla="*/ 0 w 238"/>
                  <a:gd name="T7" fmla="*/ 11 h 113"/>
                  <a:gd name="T8" fmla="*/ 11 w 238"/>
                  <a:gd name="T9" fmla="*/ 0 h 113"/>
                  <a:gd name="T10" fmla="*/ 227 w 238"/>
                  <a:gd name="T11" fmla="*/ 0 h 113"/>
                  <a:gd name="T12" fmla="*/ 238 w 238"/>
                  <a:gd name="T13" fmla="*/ 11 h 113"/>
                  <a:gd name="T14" fmla="*/ 238 w 238"/>
                  <a:gd name="T15" fmla="*/ 102 h 113"/>
                  <a:gd name="T16" fmla="*/ 227 w 238"/>
                  <a:gd name="T1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113">
                    <a:moveTo>
                      <a:pt x="227" y="113"/>
                    </a:moveTo>
                    <a:cubicBezTo>
                      <a:pt x="11" y="113"/>
                      <a:pt x="11" y="113"/>
                      <a:pt x="11" y="113"/>
                    </a:cubicBezTo>
                    <a:cubicBezTo>
                      <a:pt x="5" y="113"/>
                      <a:pt x="0" y="108"/>
                      <a:pt x="0" y="10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33" y="0"/>
                      <a:pt x="238" y="5"/>
                      <a:pt x="238" y="11"/>
                    </a:cubicBezTo>
                    <a:cubicBezTo>
                      <a:pt x="238" y="102"/>
                      <a:pt x="238" y="102"/>
                      <a:pt x="238" y="102"/>
                    </a:cubicBezTo>
                    <a:cubicBezTo>
                      <a:pt x="238" y="108"/>
                      <a:pt x="233" y="113"/>
                      <a:pt x="227" y="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183" name="Freeform 31">
                <a:extLst>
                  <a:ext uri="{FF2B5EF4-FFF2-40B4-BE49-F238E27FC236}">
                    <a16:creationId xmlns:a16="http://schemas.microsoft.com/office/drawing/2014/main" id="{C9100275-CD87-ADC4-456B-3A8474A652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9955" y="1934808"/>
                <a:ext cx="36910" cy="51197"/>
              </a:xfrm>
              <a:custGeom>
                <a:avLst/>
                <a:gdLst>
                  <a:gd name="T0" fmla="*/ 52 w 52"/>
                  <a:gd name="T1" fmla="*/ 23 h 71"/>
                  <a:gd name="T2" fmla="*/ 45 w 52"/>
                  <a:gd name="T3" fmla="*/ 41 h 71"/>
                  <a:gd name="T4" fmla="*/ 25 w 52"/>
                  <a:gd name="T5" fmla="*/ 47 h 71"/>
                  <a:gd name="T6" fmla="*/ 19 w 52"/>
                  <a:gd name="T7" fmla="*/ 47 h 71"/>
                  <a:gd name="T8" fmla="*/ 19 w 52"/>
                  <a:gd name="T9" fmla="*/ 71 h 71"/>
                  <a:gd name="T10" fmla="*/ 0 w 52"/>
                  <a:gd name="T11" fmla="*/ 71 h 71"/>
                  <a:gd name="T12" fmla="*/ 0 w 52"/>
                  <a:gd name="T13" fmla="*/ 0 h 71"/>
                  <a:gd name="T14" fmla="*/ 25 w 52"/>
                  <a:gd name="T15" fmla="*/ 0 h 71"/>
                  <a:gd name="T16" fmla="*/ 45 w 52"/>
                  <a:gd name="T17" fmla="*/ 6 h 71"/>
                  <a:gd name="T18" fmla="*/ 52 w 52"/>
                  <a:gd name="T19" fmla="*/ 23 h 71"/>
                  <a:gd name="T20" fmla="*/ 19 w 52"/>
                  <a:gd name="T21" fmla="*/ 32 h 71"/>
                  <a:gd name="T22" fmla="*/ 23 w 52"/>
                  <a:gd name="T23" fmla="*/ 32 h 71"/>
                  <a:gd name="T24" fmla="*/ 30 w 52"/>
                  <a:gd name="T25" fmla="*/ 29 h 71"/>
                  <a:gd name="T26" fmla="*/ 32 w 52"/>
                  <a:gd name="T27" fmla="*/ 23 h 71"/>
                  <a:gd name="T28" fmla="*/ 24 w 52"/>
                  <a:gd name="T29" fmla="*/ 16 h 71"/>
                  <a:gd name="T30" fmla="*/ 19 w 52"/>
                  <a:gd name="T31" fmla="*/ 16 h 71"/>
                  <a:gd name="T32" fmla="*/ 19 w 52"/>
                  <a:gd name="T33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71">
                    <a:moveTo>
                      <a:pt x="52" y="23"/>
                    </a:moveTo>
                    <a:cubicBezTo>
                      <a:pt x="52" y="31"/>
                      <a:pt x="49" y="37"/>
                      <a:pt x="45" y="41"/>
                    </a:cubicBezTo>
                    <a:cubicBezTo>
                      <a:pt x="40" y="45"/>
                      <a:pt x="33" y="47"/>
                      <a:pt x="25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4" y="0"/>
                      <a:pt x="40" y="2"/>
                      <a:pt x="45" y="6"/>
                    </a:cubicBezTo>
                    <a:cubicBezTo>
                      <a:pt x="49" y="10"/>
                      <a:pt x="52" y="15"/>
                      <a:pt x="52" y="23"/>
                    </a:cubicBezTo>
                    <a:close/>
                    <a:moveTo>
                      <a:pt x="19" y="32"/>
                    </a:moveTo>
                    <a:cubicBezTo>
                      <a:pt x="23" y="32"/>
                      <a:pt x="23" y="32"/>
                      <a:pt x="23" y="32"/>
                    </a:cubicBezTo>
                    <a:cubicBezTo>
                      <a:pt x="26" y="32"/>
                      <a:pt x="28" y="31"/>
                      <a:pt x="30" y="29"/>
                    </a:cubicBezTo>
                    <a:cubicBezTo>
                      <a:pt x="31" y="28"/>
                      <a:pt x="32" y="26"/>
                      <a:pt x="32" y="23"/>
                    </a:cubicBezTo>
                    <a:cubicBezTo>
                      <a:pt x="32" y="18"/>
                      <a:pt x="30" y="16"/>
                      <a:pt x="24" y="16"/>
                    </a:cubicBezTo>
                    <a:cubicBezTo>
                      <a:pt x="19" y="16"/>
                      <a:pt x="19" y="16"/>
                      <a:pt x="19" y="16"/>
                    </a:cubicBezTo>
                    <a:lnTo>
                      <a:pt x="19" y="32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184" name="Freeform 32">
                <a:extLst>
                  <a:ext uri="{FF2B5EF4-FFF2-40B4-BE49-F238E27FC236}">
                    <a16:creationId xmlns:a16="http://schemas.microsoft.com/office/drawing/2014/main" id="{E978C6A0-932A-EAE2-62FE-4FE5F7D428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2818" y="1934808"/>
                <a:ext cx="42863" cy="51197"/>
              </a:xfrm>
              <a:custGeom>
                <a:avLst/>
                <a:gdLst>
                  <a:gd name="T0" fmla="*/ 60 w 60"/>
                  <a:gd name="T1" fmla="*/ 34 h 71"/>
                  <a:gd name="T2" fmla="*/ 50 w 60"/>
                  <a:gd name="T3" fmla="*/ 61 h 71"/>
                  <a:gd name="T4" fmla="*/ 23 w 60"/>
                  <a:gd name="T5" fmla="*/ 71 h 71"/>
                  <a:gd name="T6" fmla="*/ 0 w 60"/>
                  <a:gd name="T7" fmla="*/ 71 h 71"/>
                  <a:gd name="T8" fmla="*/ 0 w 60"/>
                  <a:gd name="T9" fmla="*/ 0 h 71"/>
                  <a:gd name="T10" fmla="*/ 24 w 60"/>
                  <a:gd name="T11" fmla="*/ 0 h 71"/>
                  <a:gd name="T12" fmla="*/ 51 w 60"/>
                  <a:gd name="T13" fmla="*/ 9 h 71"/>
                  <a:gd name="T14" fmla="*/ 60 w 60"/>
                  <a:gd name="T15" fmla="*/ 34 h 71"/>
                  <a:gd name="T16" fmla="*/ 40 w 60"/>
                  <a:gd name="T17" fmla="*/ 35 h 71"/>
                  <a:gd name="T18" fmla="*/ 36 w 60"/>
                  <a:gd name="T19" fmla="*/ 20 h 71"/>
                  <a:gd name="T20" fmla="*/ 25 w 60"/>
                  <a:gd name="T21" fmla="*/ 16 h 71"/>
                  <a:gd name="T22" fmla="*/ 19 w 60"/>
                  <a:gd name="T23" fmla="*/ 16 h 71"/>
                  <a:gd name="T24" fmla="*/ 19 w 60"/>
                  <a:gd name="T25" fmla="*/ 55 h 71"/>
                  <a:gd name="T26" fmla="*/ 23 w 60"/>
                  <a:gd name="T27" fmla="*/ 55 h 71"/>
                  <a:gd name="T28" fmla="*/ 36 w 60"/>
                  <a:gd name="T29" fmla="*/ 50 h 71"/>
                  <a:gd name="T30" fmla="*/ 40 w 60"/>
                  <a:gd name="T31" fmla="*/ 3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71">
                    <a:moveTo>
                      <a:pt x="60" y="34"/>
                    </a:moveTo>
                    <a:cubicBezTo>
                      <a:pt x="60" y="46"/>
                      <a:pt x="57" y="55"/>
                      <a:pt x="50" y="61"/>
                    </a:cubicBezTo>
                    <a:cubicBezTo>
                      <a:pt x="44" y="68"/>
                      <a:pt x="35" y="71"/>
                      <a:pt x="23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45" y="3"/>
                      <a:pt x="51" y="9"/>
                    </a:cubicBezTo>
                    <a:cubicBezTo>
                      <a:pt x="57" y="15"/>
                      <a:pt x="60" y="23"/>
                      <a:pt x="60" y="34"/>
                    </a:cubicBezTo>
                    <a:close/>
                    <a:moveTo>
                      <a:pt x="40" y="35"/>
                    </a:moveTo>
                    <a:cubicBezTo>
                      <a:pt x="40" y="28"/>
                      <a:pt x="39" y="23"/>
                      <a:pt x="36" y="20"/>
                    </a:cubicBezTo>
                    <a:cubicBezTo>
                      <a:pt x="34" y="17"/>
                      <a:pt x="30" y="16"/>
                      <a:pt x="25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9" y="55"/>
                      <a:pt x="33" y="54"/>
                      <a:pt x="36" y="50"/>
                    </a:cubicBezTo>
                    <a:cubicBezTo>
                      <a:pt x="39" y="47"/>
                      <a:pt x="40" y="42"/>
                      <a:pt x="40" y="35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185" name="Freeform 33">
                <a:extLst>
                  <a:ext uri="{FF2B5EF4-FFF2-40B4-BE49-F238E27FC236}">
                    <a16:creationId xmlns:a16="http://schemas.microsoft.com/office/drawing/2014/main" id="{4067CA2C-7B90-A0EE-4741-39CEFC305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015" y="1934808"/>
                <a:ext cx="29766" cy="51197"/>
              </a:xfrm>
              <a:custGeom>
                <a:avLst/>
                <a:gdLst>
                  <a:gd name="T0" fmla="*/ 11 w 25"/>
                  <a:gd name="T1" fmla="*/ 43 h 43"/>
                  <a:gd name="T2" fmla="*/ 0 w 25"/>
                  <a:gd name="T3" fmla="*/ 43 h 43"/>
                  <a:gd name="T4" fmla="*/ 0 w 25"/>
                  <a:gd name="T5" fmla="*/ 0 h 43"/>
                  <a:gd name="T6" fmla="*/ 25 w 25"/>
                  <a:gd name="T7" fmla="*/ 0 h 43"/>
                  <a:gd name="T8" fmla="*/ 25 w 25"/>
                  <a:gd name="T9" fmla="*/ 9 h 43"/>
                  <a:gd name="T10" fmla="*/ 11 w 25"/>
                  <a:gd name="T11" fmla="*/ 9 h 43"/>
                  <a:gd name="T12" fmla="*/ 11 w 25"/>
                  <a:gd name="T13" fmla="*/ 18 h 43"/>
                  <a:gd name="T14" fmla="*/ 24 w 25"/>
                  <a:gd name="T15" fmla="*/ 18 h 43"/>
                  <a:gd name="T16" fmla="*/ 24 w 25"/>
                  <a:gd name="T17" fmla="*/ 27 h 43"/>
                  <a:gd name="T18" fmla="*/ 11 w 25"/>
                  <a:gd name="T19" fmla="*/ 27 h 43"/>
                  <a:gd name="T20" fmla="*/ 11 w 25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43">
                    <a:moveTo>
                      <a:pt x="11" y="43"/>
                    </a:moveTo>
                    <a:lnTo>
                      <a:pt x="0" y="43"/>
                    </a:lnTo>
                    <a:lnTo>
                      <a:pt x="0" y="0"/>
                    </a:lnTo>
                    <a:lnTo>
                      <a:pt x="25" y="0"/>
                    </a:lnTo>
                    <a:lnTo>
                      <a:pt x="25" y="9"/>
                    </a:lnTo>
                    <a:lnTo>
                      <a:pt x="11" y="9"/>
                    </a:lnTo>
                    <a:lnTo>
                      <a:pt x="11" y="18"/>
                    </a:lnTo>
                    <a:lnTo>
                      <a:pt x="24" y="18"/>
                    </a:lnTo>
                    <a:lnTo>
                      <a:pt x="24" y="27"/>
                    </a:lnTo>
                    <a:lnTo>
                      <a:pt x="11" y="27"/>
                    </a:lnTo>
                    <a:lnTo>
                      <a:pt x="11" y="43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</p:grpSp>
      </p:grpSp>
      <p:sp>
        <p:nvSpPr>
          <p:cNvPr id="187" name="二等辺三角形 186">
            <a:extLst>
              <a:ext uri="{FF2B5EF4-FFF2-40B4-BE49-F238E27FC236}">
                <a16:creationId xmlns:a16="http://schemas.microsoft.com/office/drawing/2014/main" id="{500E0028-0F11-6247-43FF-AD2D296A3135}"/>
              </a:ext>
            </a:extLst>
          </p:cNvPr>
          <p:cNvSpPr/>
          <p:nvPr/>
        </p:nvSpPr>
        <p:spPr>
          <a:xfrm rot="10800000">
            <a:off x="6755578" y="2372195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二等辺三角形 187">
            <a:extLst>
              <a:ext uri="{FF2B5EF4-FFF2-40B4-BE49-F238E27FC236}">
                <a16:creationId xmlns:a16="http://schemas.microsoft.com/office/drawing/2014/main" id="{2AF8AC26-4C86-1C7C-BE8C-372E66E618F3}"/>
              </a:ext>
            </a:extLst>
          </p:cNvPr>
          <p:cNvSpPr/>
          <p:nvPr/>
        </p:nvSpPr>
        <p:spPr>
          <a:xfrm rot="5400000">
            <a:off x="1173783" y="3012928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二等辺三角形 188">
            <a:extLst>
              <a:ext uri="{FF2B5EF4-FFF2-40B4-BE49-F238E27FC236}">
                <a16:creationId xmlns:a16="http://schemas.microsoft.com/office/drawing/2014/main" id="{A5959595-1806-48B8-7B25-019973DDDBB5}"/>
              </a:ext>
            </a:extLst>
          </p:cNvPr>
          <p:cNvSpPr/>
          <p:nvPr/>
        </p:nvSpPr>
        <p:spPr>
          <a:xfrm rot="5400000">
            <a:off x="3228988" y="3007509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4" name="図 193">
            <a:extLst>
              <a:ext uri="{FF2B5EF4-FFF2-40B4-BE49-F238E27FC236}">
                <a16:creationId xmlns:a16="http://schemas.microsoft.com/office/drawing/2014/main" id="{505E1D32-F413-8626-3974-AF288D981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925" y="1318226"/>
            <a:ext cx="535032" cy="310664"/>
          </a:xfrm>
          <a:prstGeom prst="rect">
            <a:avLst/>
          </a:prstGeom>
        </p:spPr>
      </p:pic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0CF2803C-4BA0-8B13-1DCF-0EAFCBF1EAB9}"/>
              </a:ext>
            </a:extLst>
          </p:cNvPr>
          <p:cNvGrpSpPr/>
          <p:nvPr/>
        </p:nvGrpSpPr>
        <p:grpSpPr>
          <a:xfrm>
            <a:off x="8328949" y="1283176"/>
            <a:ext cx="412613" cy="534386"/>
            <a:chOff x="817264" y="2206704"/>
            <a:chExt cx="412613" cy="534386"/>
          </a:xfrm>
        </p:grpSpPr>
        <p:pic>
          <p:nvPicPr>
            <p:cNvPr id="196" name="図 195">
              <a:extLst>
                <a:ext uri="{FF2B5EF4-FFF2-40B4-BE49-F238E27FC236}">
                  <a16:creationId xmlns:a16="http://schemas.microsoft.com/office/drawing/2014/main" id="{887E4E0A-FAAA-77C2-621A-8F9BD17D0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7264" y="2206704"/>
              <a:ext cx="342700" cy="476843"/>
            </a:xfrm>
            <a:prstGeom prst="rect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1D11FBF9-06DD-F116-1EDD-6A5F51CD5B23}"/>
                </a:ext>
              </a:extLst>
            </p:cNvPr>
            <p:cNvGrpSpPr/>
            <p:nvPr/>
          </p:nvGrpSpPr>
          <p:grpSpPr>
            <a:xfrm>
              <a:off x="1035953" y="2481301"/>
              <a:ext cx="193924" cy="259789"/>
              <a:chOff x="1022330" y="1818127"/>
              <a:chExt cx="215504" cy="284560"/>
            </a:xfrm>
          </p:grpSpPr>
          <p:sp>
            <p:nvSpPr>
              <p:cNvPr id="198" name="Freeform 29">
                <a:extLst>
                  <a:ext uri="{FF2B5EF4-FFF2-40B4-BE49-F238E27FC236}">
                    <a16:creationId xmlns:a16="http://schemas.microsoft.com/office/drawing/2014/main" id="{F55DA130-8BED-2BBF-F42B-FB4A9A1BED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2330" y="1818127"/>
                <a:ext cx="215504" cy="284560"/>
              </a:xfrm>
              <a:custGeom>
                <a:avLst/>
                <a:gdLst>
                  <a:gd name="T0" fmla="*/ 136 w 181"/>
                  <a:gd name="T1" fmla="*/ 46 h 239"/>
                  <a:gd name="T2" fmla="*/ 181 w 181"/>
                  <a:gd name="T3" fmla="*/ 46 h 239"/>
                  <a:gd name="T4" fmla="*/ 181 w 181"/>
                  <a:gd name="T5" fmla="*/ 239 h 239"/>
                  <a:gd name="T6" fmla="*/ 0 w 181"/>
                  <a:gd name="T7" fmla="*/ 239 h 239"/>
                  <a:gd name="T8" fmla="*/ 0 w 181"/>
                  <a:gd name="T9" fmla="*/ 0 h 239"/>
                  <a:gd name="T10" fmla="*/ 136 w 181"/>
                  <a:gd name="T11" fmla="*/ 0 h 239"/>
                  <a:gd name="T12" fmla="*/ 136 w 181"/>
                  <a:gd name="T13" fmla="*/ 46 h 239"/>
                  <a:gd name="T14" fmla="*/ 141 w 181"/>
                  <a:gd name="T15" fmla="*/ 0 h 239"/>
                  <a:gd name="T16" fmla="*/ 141 w 181"/>
                  <a:gd name="T17" fmla="*/ 41 h 239"/>
                  <a:gd name="T18" fmla="*/ 181 w 181"/>
                  <a:gd name="T19" fmla="*/ 41 h 239"/>
                  <a:gd name="T20" fmla="*/ 141 w 181"/>
                  <a:gd name="T21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" h="239">
                    <a:moveTo>
                      <a:pt x="136" y="46"/>
                    </a:moveTo>
                    <a:lnTo>
                      <a:pt x="181" y="46"/>
                    </a:lnTo>
                    <a:lnTo>
                      <a:pt x="181" y="239"/>
                    </a:lnTo>
                    <a:lnTo>
                      <a:pt x="0" y="239"/>
                    </a:lnTo>
                    <a:lnTo>
                      <a:pt x="0" y="0"/>
                    </a:lnTo>
                    <a:lnTo>
                      <a:pt x="136" y="0"/>
                    </a:lnTo>
                    <a:lnTo>
                      <a:pt x="136" y="46"/>
                    </a:lnTo>
                    <a:close/>
                    <a:moveTo>
                      <a:pt x="141" y="0"/>
                    </a:moveTo>
                    <a:lnTo>
                      <a:pt x="141" y="41"/>
                    </a:lnTo>
                    <a:lnTo>
                      <a:pt x="181" y="41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199" name="Freeform 30">
                <a:extLst>
                  <a:ext uri="{FF2B5EF4-FFF2-40B4-BE49-F238E27FC236}">
                    <a16:creationId xmlns:a16="http://schemas.microsoft.com/office/drawing/2014/main" id="{5353B8C2-7B06-5655-4438-4082C2BC6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952" y="1920521"/>
                <a:ext cx="170260" cy="79772"/>
              </a:xfrm>
              <a:custGeom>
                <a:avLst/>
                <a:gdLst>
                  <a:gd name="T0" fmla="*/ 227 w 238"/>
                  <a:gd name="T1" fmla="*/ 113 h 113"/>
                  <a:gd name="T2" fmla="*/ 11 w 238"/>
                  <a:gd name="T3" fmla="*/ 113 h 113"/>
                  <a:gd name="T4" fmla="*/ 0 w 238"/>
                  <a:gd name="T5" fmla="*/ 102 h 113"/>
                  <a:gd name="T6" fmla="*/ 0 w 238"/>
                  <a:gd name="T7" fmla="*/ 11 h 113"/>
                  <a:gd name="T8" fmla="*/ 11 w 238"/>
                  <a:gd name="T9" fmla="*/ 0 h 113"/>
                  <a:gd name="T10" fmla="*/ 227 w 238"/>
                  <a:gd name="T11" fmla="*/ 0 h 113"/>
                  <a:gd name="T12" fmla="*/ 238 w 238"/>
                  <a:gd name="T13" fmla="*/ 11 h 113"/>
                  <a:gd name="T14" fmla="*/ 238 w 238"/>
                  <a:gd name="T15" fmla="*/ 102 h 113"/>
                  <a:gd name="T16" fmla="*/ 227 w 238"/>
                  <a:gd name="T1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113">
                    <a:moveTo>
                      <a:pt x="227" y="113"/>
                    </a:moveTo>
                    <a:cubicBezTo>
                      <a:pt x="11" y="113"/>
                      <a:pt x="11" y="113"/>
                      <a:pt x="11" y="113"/>
                    </a:cubicBezTo>
                    <a:cubicBezTo>
                      <a:pt x="5" y="113"/>
                      <a:pt x="0" y="108"/>
                      <a:pt x="0" y="10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33" y="0"/>
                      <a:pt x="238" y="5"/>
                      <a:pt x="238" y="11"/>
                    </a:cubicBezTo>
                    <a:cubicBezTo>
                      <a:pt x="238" y="102"/>
                      <a:pt x="238" y="102"/>
                      <a:pt x="238" y="102"/>
                    </a:cubicBezTo>
                    <a:cubicBezTo>
                      <a:pt x="238" y="108"/>
                      <a:pt x="233" y="113"/>
                      <a:pt x="227" y="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200" name="Freeform 31">
                <a:extLst>
                  <a:ext uri="{FF2B5EF4-FFF2-40B4-BE49-F238E27FC236}">
                    <a16:creationId xmlns:a16="http://schemas.microsoft.com/office/drawing/2014/main" id="{6170867E-C5D6-0ED6-ECC4-28EA458924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9955" y="1934808"/>
                <a:ext cx="36910" cy="51197"/>
              </a:xfrm>
              <a:custGeom>
                <a:avLst/>
                <a:gdLst>
                  <a:gd name="T0" fmla="*/ 52 w 52"/>
                  <a:gd name="T1" fmla="*/ 23 h 71"/>
                  <a:gd name="T2" fmla="*/ 45 w 52"/>
                  <a:gd name="T3" fmla="*/ 41 h 71"/>
                  <a:gd name="T4" fmla="*/ 25 w 52"/>
                  <a:gd name="T5" fmla="*/ 47 h 71"/>
                  <a:gd name="T6" fmla="*/ 19 w 52"/>
                  <a:gd name="T7" fmla="*/ 47 h 71"/>
                  <a:gd name="T8" fmla="*/ 19 w 52"/>
                  <a:gd name="T9" fmla="*/ 71 h 71"/>
                  <a:gd name="T10" fmla="*/ 0 w 52"/>
                  <a:gd name="T11" fmla="*/ 71 h 71"/>
                  <a:gd name="T12" fmla="*/ 0 w 52"/>
                  <a:gd name="T13" fmla="*/ 0 h 71"/>
                  <a:gd name="T14" fmla="*/ 25 w 52"/>
                  <a:gd name="T15" fmla="*/ 0 h 71"/>
                  <a:gd name="T16" fmla="*/ 45 w 52"/>
                  <a:gd name="T17" fmla="*/ 6 h 71"/>
                  <a:gd name="T18" fmla="*/ 52 w 52"/>
                  <a:gd name="T19" fmla="*/ 23 h 71"/>
                  <a:gd name="T20" fmla="*/ 19 w 52"/>
                  <a:gd name="T21" fmla="*/ 32 h 71"/>
                  <a:gd name="T22" fmla="*/ 23 w 52"/>
                  <a:gd name="T23" fmla="*/ 32 h 71"/>
                  <a:gd name="T24" fmla="*/ 30 w 52"/>
                  <a:gd name="T25" fmla="*/ 29 h 71"/>
                  <a:gd name="T26" fmla="*/ 32 w 52"/>
                  <a:gd name="T27" fmla="*/ 23 h 71"/>
                  <a:gd name="T28" fmla="*/ 24 w 52"/>
                  <a:gd name="T29" fmla="*/ 16 h 71"/>
                  <a:gd name="T30" fmla="*/ 19 w 52"/>
                  <a:gd name="T31" fmla="*/ 16 h 71"/>
                  <a:gd name="T32" fmla="*/ 19 w 52"/>
                  <a:gd name="T33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71">
                    <a:moveTo>
                      <a:pt x="52" y="23"/>
                    </a:moveTo>
                    <a:cubicBezTo>
                      <a:pt x="52" y="31"/>
                      <a:pt x="49" y="37"/>
                      <a:pt x="45" y="41"/>
                    </a:cubicBezTo>
                    <a:cubicBezTo>
                      <a:pt x="40" y="45"/>
                      <a:pt x="33" y="47"/>
                      <a:pt x="25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4" y="0"/>
                      <a:pt x="40" y="2"/>
                      <a:pt x="45" y="6"/>
                    </a:cubicBezTo>
                    <a:cubicBezTo>
                      <a:pt x="49" y="10"/>
                      <a:pt x="52" y="15"/>
                      <a:pt x="52" y="23"/>
                    </a:cubicBezTo>
                    <a:close/>
                    <a:moveTo>
                      <a:pt x="19" y="32"/>
                    </a:moveTo>
                    <a:cubicBezTo>
                      <a:pt x="23" y="32"/>
                      <a:pt x="23" y="32"/>
                      <a:pt x="23" y="32"/>
                    </a:cubicBezTo>
                    <a:cubicBezTo>
                      <a:pt x="26" y="32"/>
                      <a:pt x="28" y="31"/>
                      <a:pt x="30" y="29"/>
                    </a:cubicBezTo>
                    <a:cubicBezTo>
                      <a:pt x="31" y="28"/>
                      <a:pt x="32" y="26"/>
                      <a:pt x="32" y="23"/>
                    </a:cubicBezTo>
                    <a:cubicBezTo>
                      <a:pt x="32" y="18"/>
                      <a:pt x="30" y="16"/>
                      <a:pt x="24" y="16"/>
                    </a:cubicBezTo>
                    <a:cubicBezTo>
                      <a:pt x="19" y="16"/>
                      <a:pt x="19" y="16"/>
                      <a:pt x="19" y="16"/>
                    </a:cubicBezTo>
                    <a:lnTo>
                      <a:pt x="19" y="32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201" name="Freeform 32">
                <a:extLst>
                  <a:ext uri="{FF2B5EF4-FFF2-40B4-BE49-F238E27FC236}">
                    <a16:creationId xmlns:a16="http://schemas.microsoft.com/office/drawing/2014/main" id="{B1120943-E1E4-430C-525C-168B76EDF1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2818" y="1934808"/>
                <a:ext cx="42863" cy="51197"/>
              </a:xfrm>
              <a:custGeom>
                <a:avLst/>
                <a:gdLst>
                  <a:gd name="T0" fmla="*/ 60 w 60"/>
                  <a:gd name="T1" fmla="*/ 34 h 71"/>
                  <a:gd name="T2" fmla="*/ 50 w 60"/>
                  <a:gd name="T3" fmla="*/ 61 h 71"/>
                  <a:gd name="T4" fmla="*/ 23 w 60"/>
                  <a:gd name="T5" fmla="*/ 71 h 71"/>
                  <a:gd name="T6" fmla="*/ 0 w 60"/>
                  <a:gd name="T7" fmla="*/ 71 h 71"/>
                  <a:gd name="T8" fmla="*/ 0 w 60"/>
                  <a:gd name="T9" fmla="*/ 0 h 71"/>
                  <a:gd name="T10" fmla="*/ 24 w 60"/>
                  <a:gd name="T11" fmla="*/ 0 h 71"/>
                  <a:gd name="T12" fmla="*/ 51 w 60"/>
                  <a:gd name="T13" fmla="*/ 9 h 71"/>
                  <a:gd name="T14" fmla="*/ 60 w 60"/>
                  <a:gd name="T15" fmla="*/ 34 h 71"/>
                  <a:gd name="T16" fmla="*/ 40 w 60"/>
                  <a:gd name="T17" fmla="*/ 35 h 71"/>
                  <a:gd name="T18" fmla="*/ 36 w 60"/>
                  <a:gd name="T19" fmla="*/ 20 h 71"/>
                  <a:gd name="T20" fmla="*/ 25 w 60"/>
                  <a:gd name="T21" fmla="*/ 16 h 71"/>
                  <a:gd name="T22" fmla="*/ 19 w 60"/>
                  <a:gd name="T23" fmla="*/ 16 h 71"/>
                  <a:gd name="T24" fmla="*/ 19 w 60"/>
                  <a:gd name="T25" fmla="*/ 55 h 71"/>
                  <a:gd name="T26" fmla="*/ 23 w 60"/>
                  <a:gd name="T27" fmla="*/ 55 h 71"/>
                  <a:gd name="T28" fmla="*/ 36 w 60"/>
                  <a:gd name="T29" fmla="*/ 50 h 71"/>
                  <a:gd name="T30" fmla="*/ 40 w 60"/>
                  <a:gd name="T31" fmla="*/ 3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71">
                    <a:moveTo>
                      <a:pt x="60" y="34"/>
                    </a:moveTo>
                    <a:cubicBezTo>
                      <a:pt x="60" y="46"/>
                      <a:pt x="57" y="55"/>
                      <a:pt x="50" y="61"/>
                    </a:cubicBezTo>
                    <a:cubicBezTo>
                      <a:pt x="44" y="68"/>
                      <a:pt x="35" y="71"/>
                      <a:pt x="23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45" y="3"/>
                      <a:pt x="51" y="9"/>
                    </a:cubicBezTo>
                    <a:cubicBezTo>
                      <a:pt x="57" y="15"/>
                      <a:pt x="60" y="23"/>
                      <a:pt x="60" y="34"/>
                    </a:cubicBezTo>
                    <a:close/>
                    <a:moveTo>
                      <a:pt x="40" y="35"/>
                    </a:moveTo>
                    <a:cubicBezTo>
                      <a:pt x="40" y="28"/>
                      <a:pt x="39" y="23"/>
                      <a:pt x="36" y="20"/>
                    </a:cubicBezTo>
                    <a:cubicBezTo>
                      <a:pt x="34" y="17"/>
                      <a:pt x="30" y="16"/>
                      <a:pt x="25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9" y="55"/>
                      <a:pt x="33" y="54"/>
                      <a:pt x="36" y="50"/>
                    </a:cubicBezTo>
                    <a:cubicBezTo>
                      <a:pt x="39" y="47"/>
                      <a:pt x="40" y="42"/>
                      <a:pt x="40" y="35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  <p:sp>
            <p:nvSpPr>
              <p:cNvPr id="202" name="Freeform 33">
                <a:extLst>
                  <a:ext uri="{FF2B5EF4-FFF2-40B4-BE49-F238E27FC236}">
                    <a16:creationId xmlns:a16="http://schemas.microsoft.com/office/drawing/2014/main" id="{98E85D19-6E6C-D4F2-0AF0-2C538E7E5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015" y="1934808"/>
                <a:ext cx="29766" cy="51197"/>
              </a:xfrm>
              <a:custGeom>
                <a:avLst/>
                <a:gdLst>
                  <a:gd name="T0" fmla="*/ 11 w 25"/>
                  <a:gd name="T1" fmla="*/ 43 h 43"/>
                  <a:gd name="T2" fmla="*/ 0 w 25"/>
                  <a:gd name="T3" fmla="*/ 43 h 43"/>
                  <a:gd name="T4" fmla="*/ 0 w 25"/>
                  <a:gd name="T5" fmla="*/ 0 h 43"/>
                  <a:gd name="T6" fmla="*/ 25 w 25"/>
                  <a:gd name="T7" fmla="*/ 0 h 43"/>
                  <a:gd name="T8" fmla="*/ 25 w 25"/>
                  <a:gd name="T9" fmla="*/ 9 h 43"/>
                  <a:gd name="T10" fmla="*/ 11 w 25"/>
                  <a:gd name="T11" fmla="*/ 9 h 43"/>
                  <a:gd name="T12" fmla="*/ 11 w 25"/>
                  <a:gd name="T13" fmla="*/ 18 h 43"/>
                  <a:gd name="T14" fmla="*/ 24 w 25"/>
                  <a:gd name="T15" fmla="*/ 18 h 43"/>
                  <a:gd name="T16" fmla="*/ 24 w 25"/>
                  <a:gd name="T17" fmla="*/ 27 h 43"/>
                  <a:gd name="T18" fmla="*/ 11 w 25"/>
                  <a:gd name="T19" fmla="*/ 27 h 43"/>
                  <a:gd name="T20" fmla="*/ 11 w 25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43">
                    <a:moveTo>
                      <a:pt x="11" y="43"/>
                    </a:moveTo>
                    <a:lnTo>
                      <a:pt x="0" y="43"/>
                    </a:lnTo>
                    <a:lnTo>
                      <a:pt x="0" y="0"/>
                    </a:lnTo>
                    <a:lnTo>
                      <a:pt x="25" y="0"/>
                    </a:lnTo>
                    <a:lnTo>
                      <a:pt x="25" y="9"/>
                    </a:lnTo>
                    <a:lnTo>
                      <a:pt x="11" y="9"/>
                    </a:lnTo>
                    <a:lnTo>
                      <a:pt x="11" y="18"/>
                    </a:lnTo>
                    <a:lnTo>
                      <a:pt x="24" y="18"/>
                    </a:lnTo>
                    <a:lnTo>
                      <a:pt x="24" y="27"/>
                    </a:lnTo>
                    <a:lnTo>
                      <a:pt x="11" y="27"/>
                    </a:lnTo>
                    <a:lnTo>
                      <a:pt x="11" y="43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350"/>
              </a:p>
            </p:txBody>
          </p:sp>
        </p:grpSp>
      </p:grpSp>
      <p:sp>
        <p:nvSpPr>
          <p:cNvPr id="203" name="二等辺三角形 202">
            <a:extLst>
              <a:ext uri="{FF2B5EF4-FFF2-40B4-BE49-F238E27FC236}">
                <a16:creationId xmlns:a16="http://schemas.microsoft.com/office/drawing/2014/main" id="{2937C203-2450-EE4B-D531-41D5960A2583}"/>
              </a:ext>
            </a:extLst>
          </p:cNvPr>
          <p:cNvSpPr/>
          <p:nvPr/>
        </p:nvSpPr>
        <p:spPr>
          <a:xfrm rot="5400000">
            <a:off x="6629777" y="3013512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二等辺三角形 203">
            <a:extLst>
              <a:ext uri="{FF2B5EF4-FFF2-40B4-BE49-F238E27FC236}">
                <a16:creationId xmlns:a16="http://schemas.microsoft.com/office/drawing/2014/main" id="{930A7B33-1B2E-BEE7-4FBE-D84929270F2F}"/>
              </a:ext>
            </a:extLst>
          </p:cNvPr>
          <p:cNvSpPr/>
          <p:nvPr/>
        </p:nvSpPr>
        <p:spPr>
          <a:xfrm rot="10800000">
            <a:off x="7676069" y="3904857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5" name="コネクタ: カギ線 204">
            <a:extLst>
              <a:ext uri="{FF2B5EF4-FFF2-40B4-BE49-F238E27FC236}">
                <a16:creationId xmlns:a16="http://schemas.microsoft.com/office/drawing/2014/main" id="{3EC79855-7FB6-160D-248F-E0F4547BC9D3}"/>
              </a:ext>
            </a:extLst>
          </p:cNvPr>
          <p:cNvCxnSpPr>
            <a:cxnSpLocks/>
          </p:cNvCxnSpPr>
          <p:nvPr/>
        </p:nvCxnSpPr>
        <p:spPr>
          <a:xfrm>
            <a:off x="6412665" y="1533746"/>
            <a:ext cx="535398" cy="432326"/>
          </a:xfrm>
          <a:prstGeom prst="bentConnector3">
            <a:avLst>
              <a:gd name="adj1" fmla="val 99369"/>
            </a:avLst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二等辺三角形 210">
            <a:extLst>
              <a:ext uri="{FF2B5EF4-FFF2-40B4-BE49-F238E27FC236}">
                <a16:creationId xmlns:a16="http://schemas.microsoft.com/office/drawing/2014/main" id="{53E417D3-340C-5C03-5AEA-BCF50DE17DB4}"/>
              </a:ext>
            </a:extLst>
          </p:cNvPr>
          <p:cNvSpPr/>
          <p:nvPr/>
        </p:nvSpPr>
        <p:spPr>
          <a:xfrm rot="10800000">
            <a:off x="7524328" y="2372070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3" name="直線矢印コネクタ 212">
            <a:extLst>
              <a:ext uri="{FF2B5EF4-FFF2-40B4-BE49-F238E27FC236}">
                <a16:creationId xmlns:a16="http://schemas.microsoft.com/office/drawing/2014/main" id="{99771561-DEC1-E067-2C9E-EA68C9BB4D95}"/>
              </a:ext>
            </a:extLst>
          </p:cNvPr>
          <p:cNvCxnSpPr/>
          <p:nvPr/>
        </p:nvCxnSpPr>
        <p:spPr>
          <a:xfrm>
            <a:off x="8500299" y="1890587"/>
            <a:ext cx="0" cy="596342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二等辺三角形 215">
            <a:extLst>
              <a:ext uri="{FF2B5EF4-FFF2-40B4-BE49-F238E27FC236}">
                <a16:creationId xmlns:a16="http://schemas.microsoft.com/office/drawing/2014/main" id="{5A5145F7-15F3-33EE-6A65-EFDC301649BB}"/>
              </a:ext>
            </a:extLst>
          </p:cNvPr>
          <p:cNvSpPr/>
          <p:nvPr/>
        </p:nvSpPr>
        <p:spPr>
          <a:xfrm>
            <a:off x="1847316" y="3491406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二等辺三角形 216">
            <a:extLst>
              <a:ext uri="{FF2B5EF4-FFF2-40B4-BE49-F238E27FC236}">
                <a16:creationId xmlns:a16="http://schemas.microsoft.com/office/drawing/2014/main" id="{1F061D68-26E9-EB42-D948-4EE875EC5CD8}"/>
              </a:ext>
            </a:extLst>
          </p:cNvPr>
          <p:cNvSpPr/>
          <p:nvPr/>
        </p:nvSpPr>
        <p:spPr>
          <a:xfrm rot="10800000">
            <a:off x="2265706" y="3491406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1" name="直線矢印コネクタ 220">
            <a:extLst>
              <a:ext uri="{FF2B5EF4-FFF2-40B4-BE49-F238E27FC236}">
                <a16:creationId xmlns:a16="http://schemas.microsoft.com/office/drawing/2014/main" id="{666806A9-AFE9-D2EE-99CE-02FBCE534900}"/>
              </a:ext>
            </a:extLst>
          </p:cNvPr>
          <p:cNvCxnSpPr>
            <a:cxnSpLocks/>
          </p:cNvCxnSpPr>
          <p:nvPr/>
        </p:nvCxnSpPr>
        <p:spPr>
          <a:xfrm flipH="1">
            <a:off x="4429012" y="3634868"/>
            <a:ext cx="2432352" cy="665074"/>
          </a:xfrm>
          <a:prstGeom prst="straightConnector1">
            <a:avLst/>
          </a:prstGeom>
          <a:ln w="53975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8721D334-77BC-9DB1-D4E2-248E437FC3AC}"/>
              </a:ext>
            </a:extLst>
          </p:cNvPr>
          <p:cNvGrpSpPr/>
          <p:nvPr/>
        </p:nvGrpSpPr>
        <p:grpSpPr>
          <a:xfrm>
            <a:off x="6568691" y="3844645"/>
            <a:ext cx="193924" cy="259789"/>
            <a:chOff x="1022330" y="1818127"/>
            <a:chExt cx="215504" cy="284560"/>
          </a:xfrm>
        </p:grpSpPr>
        <p:sp>
          <p:nvSpPr>
            <p:cNvPr id="223" name="Freeform 29">
              <a:extLst>
                <a:ext uri="{FF2B5EF4-FFF2-40B4-BE49-F238E27FC236}">
                  <a16:creationId xmlns:a16="http://schemas.microsoft.com/office/drawing/2014/main" id="{CAEA4F4A-E456-2737-CA00-9A36C1D2D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30" y="1818127"/>
              <a:ext cx="215504" cy="284560"/>
            </a:xfrm>
            <a:custGeom>
              <a:avLst/>
              <a:gdLst>
                <a:gd name="T0" fmla="*/ 136 w 181"/>
                <a:gd name="T1" fmla="*/ 46 h 239"/>
                <a:gd name="T2" fmla="*/ 181 w 181"/>
                <a:gd name="T3" fmla="*/ 46 h 239"/>
                <a:gd name="T4" fmla="*/ 181 w 181"/>
                <a:gd name="T5" fmla="*/ 239 h 239"/>
                <a:gd name="T6" fmla="*/ 0 w 181"/>
                <a:gd name="T7" fmla="*/ 239 h 239"/>
                <a:gd name="T8" fmla="*/ 0 w 181"/>
                <a:gd name="T9" fmla="*/ 0 h 239"/>
                <a:gd name="T10" fmla="*/ 136 w 181"/>
                <a:gd name="T11" fmla="*/ 0 h 239"/>
                <a:gd name="T12" fmla="*/ 136 w 181"/>
                <a:gd name="T13" fmla="*/ 46 h 239"/>
                <a:gd name="T14" fmla="*/ 141 w 181"/>
                <a:gd name="T15" fmla="*/ 0 h 239"/>
                <a:gd name="T16" fmla="*/ 141 w 181"/>
                <a:gd name="T17" fmla="*/ 41 h 239"/>
                <a:gd name="T18" fmla="*/ 181 w 181"/>
                <a:gd name="T19" fmla="*/ 41 h 239"/>
                <a:gd name="T20" fmla="*/ 141 w 181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239">
                  <a:moveTo>
                    <a:pt x="136" y="46"/>
                  </a:moveTo>
                  <a:lnTo>
                    <a:pt x="181" y="46"/>
                  </a:lnTo>
                  <a:lnTo>
                    <a:pt x="181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46"/>
                  </a:lnTo>
                  <a:close/>
                  <a:moveTo>
                    <a:pt x="141" y="0"/>
                  </a:moveTo>
                  <a:lnTo>
                    <a:pt x="141" y="41"/>
                  </a:lnTo>
                  <a:lnTo>
                    <a:pt x="181" y="4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24" name="Freeform 30">
              <a:extLst>
                <a:ext uri="{FF2B5EF4-FFF2-40B4-BE49-F238E27FC236}">
                  <a16:creationId xmlns:a16="http://schemas.microsoft.com/office/drawing/2014/main" id="{8D6EB76F-7516-88D8-A974-6AF05E070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952" y="1920521"/>
              <a:ext cx="170260" cy="79772"/>
            </a:xfrm>
            <a:custGeom>
              <a:avLst/>
              <a:gdLst>
                <a:gd name="T0" fmla="*/ 227 w 238"/>
                <a:gd name="T1" fmla="*/ 113 h 113"/>
                <a:gd name="T2" fmla="*/ 11 w 238"/>
                <a:gd name="T3" fmla="*/ 113 h 113"/>
                <a:gd name="T4" fmla="*/ 0 w 238"/>
                <a:gd name="T5" fmla="*/ 102 h 113"/>
                <a:gd name="T6" fmla="*/ 0 w 238"/>
                <a:gd name="T7" fmla="*/ 11 h 113"/>
                <a:gd name="T8" fmla="*/ 11 w 238"/>
                <a:gd name="T9" fmla="*/ 0 h 113"/>
                <a:gd name="T10" fmla="*/ 227 w 238"/>
                <a:gd name="T11" fmla="*/ 0 h 113"/>
                <a:gd name="T12" fmla="*/ 238 w 238"/>
                <a:gd name="T13" fmla="*/ 11 h 113"/>
                <a:gd name="T14" fmla="*/ 238 w 238"/>
                <a:gd name="T15" fmla="*/ 102 h 113"/>
                <a:gd name="T16" fmla="*/ 227 w 238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3">
                  <a:moveTo>
                    <a:pt x="227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5" y="113"/>
                    <a:pt x="0" y="108"/>
                    <a:pt x="0" y="10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cubicBezTo>
                    <a:pt x="238" y="102"/>
                    <a:pt x="238" y="102"/>
                    <a:pt x="238" y="102"/>
                  </a:cubicBezTo>
                  <a:cubicBezTo>
                    <a:pt x="238" y="108"/>
                    <a:pt x="233" y="113"/>
                    <a:pt x="227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25" name="Freeform 31">
              <a:extLst>
                <a:ext uri="{FF2B5EF4-FFF2-40B4-BE49-F238E27FC236}">
                  <a16:creationId xmlns:a16="http://schemas.microsoft.com/office/drawing/2014/main" id="{FAD73FD2-00C6-A0B2-625A-5BC8D3A8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955" y="1934808"/>
              <a:ext cx="36910" cy="51197"/>
            </a:xfrm>
            <a:custGeom>
              <a:avLst/>
              <a:gdLst>
                <a:gd name="T0" fmla="*/ 52 w 52"/>
                <a:gd name="T1" fmla="*/ 23 h 71"/>
                <a:gd name="T2" fmla="*/ 45 w 52"/>
                <a:gd name="T3" fmla="*/ 41 h 71"/>
                <a:gd name="T4" fmla="*/ 25 w 52"/>
                <a:gd name="T5" fmla="*/ 47 h 71"/>
                <a:gd name="T6" fmla="*/ 19 w 52"/>
                <a:gd name="T7" fmla="*/ 47 h 71"/>
                <a:gd name="T8" fmla="*/ 19 w 52"/>
                <a:gd name="T9" fmla="*/ 71 h 71"/>
                <a:gd name="T10" fmla="*/ 0 w 52"/>
                <a:gd name="T11" fmla="*/ 71 h 71"/>
                <a:gd name="T12" fmla="*/ 0 w 52"/>
                <a:gd name="T13" fmla="*/ 0 h 71"/>
                <a:gd name="T14" fmla="*/ 25 w 52"/>
                <a:gd name="T15" fmla="*/ 0 h 71"/>
                <a:gd name="T16" fmla="*/ 45 w 52"/>
                <a:gd name="T17" fmla="*/ 6 h 71"/>
                <a:gd name="T18" fmla="*/ 52 w 52"/>
                <a:gd name="T19" fmla="*/ 23 h 71"/>
                <a:gd name="T20" fmla="*/ 19 w 52"/>
                <a:gd name="T21" fmla="*/ 32 h 71"/>
                <a:gd name="T22" fmla="*/ 23 w 52"/>
                <a:gd name="T23" fmla="*/ 32 h 71"/>
                <a:gd name="T24" fmla="*/ 30 w 52"/>
                <a:gd name="T25" fmla="*/ 29 h 71"/>
                <a:gd name="T26" fmla="*/ 32 w 52"/>
                <a:gd name="T27" fmla="*/ 23 h 71"/>
                <a:gd name="T28" fmla="*/ 24 w 52"/>
                <a:gd name="T29" fmla="*/ 16 h 71"/>
                <a:gd name="T30" fmla="*/ 19 w 52"/>
                <a:gd name="T31" fmla="*/ 16 h 71"/>
                <a:gd name="T32" fmla="*/ 19 w 52"/>
                <a:gd name="T3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71">
                  <a:moveTo>
                    <a:pt x="52" y="23"/>
                  </a:moveTo>
                  <a:cubicBezTo>
                    <a:pt x="52" y="31"/>
                    <a:pt x="49" y="37"/>
                    <a:pt x="45" y="41"/>
                  </a:cubicBezTo>
                  <a:cubicBezTo>
                    <a:pt x="40" y="45"/>
                    <a:pt x="33" y="47"/>
                    <a:pt x="25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4" y="0"/>
                    <a:pt x="40" y="2"/>
                    <a:pt x="45" y="6"/>
                  </a:cubicBezTo>
                  <a:cubicBezTo>
                    <a:pt x="49" y="10"/>
                    <a:pt x="52" y="15"/>
                    <a:pt x="52" y="23"/>
                  </a:cubicBezTo>
                  <a:close/>
                  <a:moveTo>
                    <a:pt x="19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6" y="32"/>
                    <a:pt x="28" y="31"/>
                    <a:pt x="30" y="29"/>
                  </a:cubicBezTo>
                  <a:cubicBezTo>
                    <a:pt x="31" y="28"/>
                    <a:pt x="32" y="26"/>
                    <a:pt x="32" y="23"/>
                  </a:cubicBezTo>
                  <a:cubicBezTo>
                    <a:pt x="32" y="18"/>
                    <a:pt x="30" y="16"/>
                    <a:pt x="24" y="16"/>
                  </a:cubicBezTo>
                  <a:cubicBezTo>
                    <a:pt x="19" y="16"/>
                    <a:pt x="19" y="16"/>
                    <a:pt x="19" y="16"/>
                  </a:cubicBezTo>
                  <a:lnTo>
                    <a:pt x="19" y="32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26" name="Freeform 32">
              <a:extLst>
                <a:ext uri="{FF2B5EF4-FFF2-40B4-BE49-F238E27FC236}">
                  <a16:creationId xmlns:a16="http://schemas.microsoft.com/office/drawing/2014/main" id="{70F0C8F6-6F21-6313-7A9D-82D45F691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2818" y="1934808"/>
              <a:ext cx="42863" cy="51197"/>
            </a:xfrm>
            <a:custGeom>
              <a:avLst/>
              <a:gdLst>
                <a:gd name="T0" fmla="*/ 60 w 60"/>
                <a:gd name="T1" fmla="*/ 34 h 71"/>
                <a:gd name="T2" fmla="*/ 50 w 60"/>
                <a:gd name="T3" fmla="*/ 61 h 71"/>
                <a:gd name="T4" fmla="*/ 23 w 60"/>
                <a:gd name="T5" fmla="*/ 71 h 71"/>
                <a:gd name="T6" fmla="*/ 0 w 60"/>
                <a:gd name="T7" fmla="*/ 71 h 71"/>
                <a:gd name="T8" fmla="*/ 0 w 60"/>
                <a:gd name="T9" fmla="*/ 0 h 71"/>
                <a:gd name="T10" fmla="*/ 24 w 60"/>
                <a:gd name="T11" fmla="*/ 0 h 71"/>
                <a:gd name="T12" fmla="*/ 51 w 60"/>
                <a:gd name="T13" fmla="*/ 9 h 71"/>
                <a:gd name="T14" fmla="*/ 60 w 60"/>
                <a:gd name="T15" fmla="*/ 34 h 71"/>
                <a:gd name="T16" fmla="*/ 40 w 60"/>
                <a:gd name="T17" fmla="*/ 35 h 71"/>
                <a:gd name="T18" fmla="*/ 36 w 60"/>
                <a:gd name="T19" fmla="*/ 20 h 71"/>
                <a:gd name="T20" fmla="*/ 25 w 60"/>
                <a:gd name="T21" fmla="*/ 16 h 71"/>
                <a:gd name="T22" fmla="*/ 19 w 60"/>
                <a:gd name="T23" fmla="*/ 16 h 71"/>
                <a:gd name="T24" fmla="*/ 19 w 60"/>
                <a:gd name="T25" fmla="*/ 55 h 71"/>
                <a:gd name="T26" fmla="*/ 23 w 60"/>
                <a:gd name="T27" fmla="*/ 55 h 71"/>
                <a:gd name="T28" fmla="*/ 36 w 60"/>
                <a:gd name="T29" fmla="*/ 50 h 71"/>
                <a:gd name="T30" fmla="*/ 40 w 60"/>
                <a:gd name="T3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1">
                  <a:moveTo>
                    <a:pt x="60" y="34"/>
                  </a:moveTo>
                  <a:cubicBezTo>
                    <a:pt x="60" y="46"/>
                    <a:pt x="57" y="55"/>
                    <a:pt x="50" y="61"/>
                  </a:cubicBezTo>
                  <a:cubicBezTo>
                    <a:pt x="44" y="68"/>
                    <a:pt x="35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6" y="0"/>
                    <a:pt x="45" y="3"/>
                    <a:pt x="51" y="9"/>
                  </a:cubicBezTo>
                  <a:cubicBezTo>
                    <a:pt x="57" y="15"/>
                    <a:pt x="60" y="23"/>
                    <a:pt x="60" y="34"/>
                  </a:cubicBezTo>
                  <a:close/>
                  <a:moveTo>
                    <a:pt x="40" y="35"/>
                  </a:moveTo>
                  <a:cubicBezTo>
                    <a:pt x="40" y="28"/>
                    <a:pt x="39" y="23"/>
                    <a:pt x="36" y="20"/>
                  </a:cubicBezTo>
                  <a:cubicBezTo>
                    <a:pt x="34" y="17"/>
                    <a:pt x="30" y="16"/>
                    <a:pt x="25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9" y="55"/>
                    <a:pt x="33" y="54"/>
                    <a:pt x="36" y="50"/>
                  </a:cubicBezTo>
                  <a:cubicBezTo>
                    <a:pt x="39" y="47"/>
                    <a:pt x="40" y="42"/>
                    <a:pt x="40" y="35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27" name="Freeform 33">
              <a:extLst>
                <a:ext uri="{FF2B5EF4-FFF2-40B4-BE49-F238E27FC236}">
                  <a16:creationId xmlns:a16="http://schemas.microsoft.com/office/drawing/2014/main" id="{7367860D-D4EB-9F87-0D7E-77DE6E32F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015" y="1934808"/>
              <a:ext cx="29766" cy="51197"/>
            </a:xfrm>
            <a:custGeom>
              <a:avLst/>
              <a:gdLst>
                <a:gd name="T0" fmla="*/ 11 w 25"/>
                <a:gd name="T1" fmla="*/ 43 h 43"/>
                <a:gd name="T2" fmla="*/ 0 w 25"/>
                <a:gd name="T3" fmla="*/ 43 h 43"/>
                <a:gd name="T4" fmla="*/ 0 w 25"/>
                <a:gd name="T5" fmla="*/ 0 h 43"/>
                <a:gd name="T6" fmla="*/ 25 w 25"/>
                <a:gd name="T7" fmla="*/ 0 h 43"/>
                <a:gd name="T8" fmla="*/ 25 w 25"/>
                <a:gd name="T9" fmla="*/ 9 h 43"/>
                <a:gd name="T10" fmla="*/ 11 w 25"/>
                <a:gd name="T11" fmla="*/ 9 h 43"/>
                <a:gd name="T12" fmla="*/ 11 w 25"/>
                <a:gd name="T13" fmla="*/ 18 h 43"/>
                <a:gd name="T14" fmla="*/ 24 w 25"/>
                <a:gd name="T15" fmla="*/ 18 h 43"/>
                <a:gd name="T16" fmla="*/ 24 w 25"/>
                <a:gd name="T17" fmla="*/ 27 h 43"/>
                <a:gd name="T18" fmla="*/ 11 w 25"/>
                <a:gd name="T19" fmla="*/ 27 h 43"/>
                <a:gd name="T20" fmla="*/ 11 w 25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3">
                  <a:moveTo>
                    <a:pt x="11" y="43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11" y="9"/>
                  </a:lnTo>
                  <a:lnTo>
                    <a:pt x="11" y="18"/>
                  </a:lnTo>
                  <a:lnTo>
                    <a:pt x="24" y="18"/>
                  </a:lnTo>
                  <a:lnTo>
                    <a:pt x="24" y="27"/>
                  </a:lnTo>
                  <a:lnTo>
                    <a:pt x="11" y="27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B6D8B134-2DEF-C5CD-DD80-21401E237AAA}"/>
              </a:ext>
            </a:extLst>
          </p:cNvPr>
          <p:cNvGrpSpPr/>
          <p:nvPr/>
        </p:nvGrpSpPr>
        <p:grpSpPr>
          <a:xfrm>
            <a:off x="7063530" y="4417933"/>
            <a:ext cx="193924" cy="259789"/>
            <a:chOff x="1022330" y="1818127"/>
            <a:chExt cx="215504" cy="284560"/>
          </a:xfrm>
        </p:grpSpPr>
        <p:sp>
          <p:nvSpPr>
            <p:cNvPr id="229" name="Freeform 29">
              <a:extLst>
                <a:ext uri="{FF2B5EF4-FFF2-40B4-BE49-F238E27FC236}">
                  <a16:creationId xmlns:a16="http://schemas.microsoft.com/office/drawing/2014/main" id="{81FB1AE9-5B41-25F1-7F81-30932A92C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30" y="1818127"/>
              <a:ext cx="215504" cy="284560"/>
            </a:xfrm>
            <a:custGeom>
              <a:avLst/>
              <a:gdLst>
                <a:gd name="T0" fmla="*/ 136 w 181"/>
                <a:gd name="T1" fmla="*/ 46 h 239"/>
                <a:gd name="T2" fmla="*/ 181 w 181"/>
                <a:gd name="T3" fmla="*/ 46 h 239"/>
                <a:gd name="T4" fmla="*/ 181 w 181"/>
                <a:gd name="T5" fmla="*/ 239 h 239"/>
                <a:gd name="T6" fmla="*/ 0 w 181"/>
                <a:gd name="T7" fmla="*/ 239 h 239"/>
                <a:gd name="T8" fmla="*/ 0 w 181"/>
                <a:gd name="T9" fmla="*/ 0 h 239"/>
                <a:gd name="T10" fmla="*/ 136 w 181"/>
                <a:gd name="T11" fmla="*/ 0 h 239"/>
                <a:gd name="T12" fmla="*/ 136 w 181"/>
                <a:gd name="T13" fmla="*/ 46 h 239"/>
                <a:gd name="T14" fmla="*/ 141 w 181"/>
                <a:gd name="T15" fmla="*/ 0 h 239"/>
                <a:gd name="T16" fmla="*/ 141 w 181"/>
                <a:gd name="T17" fmla="*/ 41 h 239"/>
                <a:gd name="T18" fmla="*/ 181 w 181"/>
                <a:gd name="T19" fmla="*/ 41 h 239"/>
                <a:gd name="T20" fmla="*/ 141 w 181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239">
                  <a:moveTo>
                    <a:pt x="136" y="46"/>
                  </a:moveTo>
                  <a:lnTo>
                    <a:pt x="181" y="46"/>
                  </a:lnTo>
                  <a:lnTo>
                    <a:pt x="181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46"/>
                  </a:lnTo>
                  <a:close/>
                  <a:moveTo>
                    <a:pt x="141" y="0"/>
                  </a:moveTo>
                  <a:lnTo>
                    <a:pt x="141" y="41"/>
                  </a:lnTo>
                  <a:lnTo>
                    <a:pt x="181" y="4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30" name="Freeform 30">
              <a:extLst>
                <a:ext uri="{FF2B5EF4-FFF2-40B4-BE49-F238E27FC236}">
                  <a16:creationId xmlns:a16="http://schemas.microsoft.com/office/drawing/2014/main" id="{0C6CB51A-0CE8-3651-4F90-2735331E2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952" y="1920521"/>
              <a:ext cx="170260" cy="79772"/>
            </a:xfrm>
            <a:custGeom>
              <a:avLst/>
              <a:gdLst>
                <a:gd name="T0" fmla="*/ 227 w 238"/>
                <a:gd name="T1" fmla="*/ 113 h 113"/>
                <a:gd name="T2" fmla="*/ 11 w 238"/>
                <a:gd name="T3" fmla="*/ 113 h 113"/>
                <a:gd name="T4" fmla="*/ 0 w 238"/>
                <a:gd name="T5" fmla="*/ 102 h 113"/>
                <a:gd name="T6" fmla="*/ 0 w 238"/>
                <a:gd name="T7" fmla="*/ 11 h 113"/>
                <a:gd name="T8" fmla="*/ 11 w 238"/>
                <a:gd name="T9" fmla="*/ 0 h 113"/>
                <a:gd name="T10" fmla="*/ 227 w 238"/>
                <a:gd name="T11" fmla="*/ 0 h 113"/>
                <a:gd name="T12" fmla="*/ 238 w 238"/>
                <a:gd name="T13" fmla="*/ 11 h 113"/>
                <a:gd name="T14" fmla="*/ 238 w 238"/>
                <a:gd name="T15" fmla="*/ 102 h 113"/>
                <a:gd name="T16" fmla="*/ 227 w 238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3">
                  <a:moveTo>
                    <a:pt x="227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5" y="113"/>
                    <a:pt x="0" y="108"/>
                    <a:pt x="0" y="10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cubicBezTo>
                    <a:pt x="238" y="102"/>
                    <a:pt x="238" y="102"/>
                    <a:pt x="238" y="102"/>
                  </a:cubicBezTo>
                  <a:cubicBezTo>
                    <a:pt x="238" y="108"/>
                    <a:pt x="233" y="113"/>
                    <a:pt x="227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31" name="Freeform 31">
              <a:extLst>
                <a:ext uri="{FF2B5EF4-FFF2-40B4-BE49-F238E27FC236}">
                  <a16:creationId xmlns:a16="http://schemas.microsoft.com/office/drawing/2014/main" id="{6E174950-E49D-2708-3432-7837CA3B44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955" y="1934808"/>
              <a:ext cx="36910" cy="51197"/>
            </a:xfrm>
            <a:custGeom>
              <a:avLst/>
              <a:gdLst>
                <a:gd name="T0" fmla="*/ 52 w 52"/>
                <a:gd name="T1" fmla="*/ 23 h 71"/>
                <a:gd name="T2" fmla="*/ 45 w 52"/>
                <a:gd name="T3" fmla="*/ 41 h 71"/>
                <a:gd name="T4" fmla="*/ 25 w 52"/>
                <a:gd name="T5" fmla="*/ 47 h 71"/>
                <a:gd name="T6" fmla="*/ 19 w 52"/>
                <a:gd name="T7" fmla="*/ 47 h 71"/>
                <a:gd name="T8" fmla="*/ 19 w 52"/>
                <a:gd name="T9" fmla="*/ 71 h 71"/>
                <a:gd name="T10" fmla="*/ 0 w 52"/>
                <a:gd name="T11" fmla="*/ 71 h 71"/>
                <a:gd name="T12" fmla="*/ 0 w 52"/>
                <a:gd name="T13" fmla="*/ 0 h 71"/>
                <a:gd name="T14" fmla="*/ 25 w 52"/>
                <a:gd name="T15" fmla="*/ 0 h 71"/>
                <a:gd name="T16" fmla="*/ 45 w 52"/>
                <a:gd name="T17" fmla="*/ 6 h 71"/>
                <a:gd name="T18" fmla="*/ 52 w 52"/>
                <a:gd name="T19" fmla="*/ 23 h 71"/>
                <a:gd name="T20" fmla="*/ 19 w 52"/>
                <a:gd name="T21" fmla="*/ 32 h 71"/>
                <a:gd name="T22" fmla="*/ 23 w 52"/>
                <a:gd name="T23" fmla="*/ 32 h 71"/>
                <a:gd name="T24" fmla="*/ 30 w 52"/>
                <a:gd name="T25" fmla="*/ 29 h 71"/>
                <a:gd name="T26" fmla="*/ 32 w 52"/>
                <a:gd name="T27" fmla="*/ 23 h 71"/>
                <a:gd name="T28" fmla="*/ 24 w 52"/>
                <a:gd name="T29" fmla="*/ 16 h 71"/>
                <a:gd name="T30" fmla="*/ 19 w 52"/>
                <a:gd name="T31" fmla="*/ 16 h 71"/>
                <a:gd name="T32" fmla="*/ 19 w 52"/>
                <a:gd name="T3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71">
                  <a:moveTo>
                    <a:pt x="52" y="23"/>
                  </a:moveTo>
                  <a:cubicBezTo>
                    <a:pt x="52" y="31"/>
                    <a:pt x="49" y="37"/>
                    <a:pt x="45" y="41"/>
                  </a:cubicBezTo>
                  <a:cubicBezTo>
                    <a:pt x="40" y="45"/>
                    <a:pt x="33" y="47"/>
                    <a:pt x="25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4" y="0"/>
                    <a:pt x="40" y="2"/>
                    <a:pt x="45" y="6"/>
                  </a:cubicBezTo>
                  <a:cubicBezTo>
                    <a:pt x="49" y="10"/>
                    <a:pt x="52" y="15"/>
                    <a:pt x="52" y="23"/>
                  </a:cubicBezTo>
                  <a:close/>
                  <a:moveTo>
                    <a:pt x="19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6" y="32"/>
                    <a:pt x="28" y="31"/>
                    <a:pt x="30" y="29"/>
                  </a:cubicBezTo>
                  <a:cubicBezTo>
                    <a:pt x="31" y="28"/>
                    <a:pt x="32" y="26"/>
                    <a:pt x="32" y="23"/>
                  </a:cubicBezTo>
                  <a:cubicBezTo>
                    <a:pt x="32" y="18"/>
                    <a:pt x="30" y="16"/>
                    <a:pt x="24" y="16"/>
                  </a:cubicBezTo>
                  <a:cubicBezTo>
                    <a:pt x="19" y="16"/>
                    <a:pt x="19" y="16"/>
                    <a:pt x="19" y="16"/>
                  </a:cubicBezTo>
                  <a:lnTo>
                    <a:pt x="19" y="32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32" name="Freeform 32">
              <a:extLst>
                <a:ext uri="{FF2B5EF4-FFF2-40B4-BE49-F238E27FC236}">
                  <a16:creationId xmlns:a16="http://schemas.microsoft.com/office/drawing/2014/main" id="{3E7A7DEF-4E4D-B25B-08C9-71F6D9389C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2818" y="1934808"/>
              <a:ext cx="42863" cy="51197"/>
            </a:xfrm>
            <a:custGeom>
              <a:avLst/>
              <a:gdLst>
                <a:gd name="T0" fmla="*/ 60 w 60"/>
                <a:gd name="T1" fmla="*/ 34 h 71"/>
                <a:gd name="T2" fmla="*/ 50 w 60"/>
                <a:gd name="T3" fmla="*/ 61 h 71"/>
                <a:gd name="T4" fmla="*/ 23 w 60"/>
                <a:gd name="T5" fmla="*/ 71 h 71"/>
                <a:gd name="T6" fmla="*/ 0 w 60"/>
                <a:gd name="T7" fmla="*/ 71 h 71"/>
                <a:gd name="T8" fmla="*/ 0 w 60"/>
                <a:gd name="T9" fmla="*/ 0 h 71"/>
                <a:gd name="T10" fmla="*/ 24 w 60"/>
                <a:gd name="T11" fmla="*/ 0 h 71"/>
                <a:gd name="T12" fmla="*/ 51 w 60"/>
                <a:gd name="T13" fmla="*/ 9 h 71"/>
                <a:gd name="T14" fmla="*/ 60 w 60"/>
                <a:gd name="T15" fmla="*/ 34 h 71"/>
                <a:gd name="T16" fmla="*/ 40 w 60"/>
                <a:gd name="T17" fmla="*/ 35 h 71"/>
                <a:gd name="T18" fmla="*/ 36 w 60"/>
                <a:gd name="T19" fmla="*/ 20 h 71"/>
                <a:gd name="T20" fmla="*/ 25 w 60"/>
                <a:gd name="T21" fmla="*/ 16 h 71"/>
                <a:gd name="T22" fmla="*/ 19 w 60"/>
                <a:gd name="T23" fmla="*/ 16 h 71"/>
                <a:gd name="T24" fmla="*/ 19 w 60"/>
                <a:gd name="T25" fmla="*/ 55 h 71"/>
                <a:gd name="T26" fmla="*/ 23 w 60"/>
                <a:gd name="T27" fmla="*/ 55 h 71"/>
                <a:gd name="T28" fmla="*/ 36 w 60"/>
                <a:gd name="T29" fmla="*/ 50 h 71"/>
                <a:gd name="T30" fmla="*/ 40 w 60"/>
                <a:gd name="T3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1">
                  <a:moveTo>
                    <a:pt x="60" y="34"/>
                  </a:moveTo>
                  <a:cubicBezTo>
                    <a:pt x="60" y="46"/>
                    <a:pt x="57" y="55"/>
                    <a:pt x="50" y="61"/>
                  </a:cubicBezTo>
                  <a:cubicBezTo>
                    <a:pt x="44" y="68"/>
                    <a:pt x="35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6" y="0"/>
                    <a:pt x="45" y="3"/>
                    <a:pt x="51" y="9"/>
                  </a:cubicBezTo>
                  <a:cubicBezTo>
                    <a:pt x="57" y="15"/>
                    <a:pt x="60" y="23"/>
                    <a:pt x="60" y="34"/>
                  </a:cubicBezTo>
                  <a:close/>
                  <a:moveTo>
                    <a:pt x="40" y="35"/>
                  </a:moveTo>
                  <a:cubicBezTo>
                    <a:pt x="40" y="28"/>
                    <a:pt x="39" y="23"/>
                    <a:pt x="36" y="20"/>
                  </a:cubicBezTo>
                  <a:cubicBezTo>
                    <a:pt x="34" y="17"/>
                    <a:pt x="30" y="16"/>
                    <a:pt x="25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9" y="55"/>
                    <a:pt x="33" y="54"/>
                    <a:pt x="36" y="50"/>
                  </a:cubicBezTo>
                  <a:cubicBezTo>
                    <a:pt x="39" y="47"/>
                    <a:pt x="40" y="42"/>
                    <a:pt x="40" y="35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233" name="Freeform 33">
              <a:extLst>
                <a:ext uri="{FF2B5EF4-FFF2-40B4-BE49-F238E27FC236}">
                  <a16:creationId xmlns:a16="http://schemas.microsoft.com/office/drawing/2014/main" id="{243C05F8-50FE-6F00-8E2D-81C0694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015" y="1934808"/>
              <a:ext cx="29766" cy="51197"/>
            </a:xfrm>
            <a:custGeom>
              <a:avLst/>
              <a:gdLst>
                <a:gd name="T0" fmla="*/ 11 w 25"/>
                <a:gd name="T1" fmla="*/ 43 h 43"/>
                <a:gd name="T2" fmla="*/ 0 w 25"/>
                <a:gd name="T3" fmla="*/ 43 h 43"/>
                <a:gd name="T4" fmla="*/ 0 w 25"/>
                <a:gd name="T5" fmla="*/ 0 h 43"/>
                <a:gd name="T6" fmla="*/ 25 w 25"/>
                <a:gd name="T7" fmla="*/ 0 h 43"/>
                <a:gd name="T8" fmla="*/ 25 w 25"/>
                <a:gd name="T9" fmla="*/ 9 h 43"/>
                <a:gd name="T10" fmla="*/ 11 w 25"/>
                <a:gd name="T11" fmla="*/ 9 h 43"/>
                <a:gd name="T12" fmla="*/ 11 w 25"/>
                <a:gd name="T13" fmla="*/ 18 h 43"/>
                <a:gd name="T14" fmla="*/ 24 w 25"/>
                <a:gd name="T15" fmla="*/ 18 h 43"/>
                <a:gd name="T16" fmla="*/ 24 w 25"/>
                <a:gd name="T17" fmla="*/ 27 h 43"/>
                <a:gd name="T18" fmla="*/ 11 w 25"/>
                <a:gd name="T19" fmla="*/ 27 h 43"/>
                <a:gd name="T20" fmla="*/ 11 w 25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3">
                  <a:moveTo>
                    <a:pt x="11" y="43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11" y="9"/>
                  </a:lnTo>
                  <a:lnTo>
                    <a:pt x="11" y="18"/>
                  </a:lnTo>
                  <a:lnTo>
                    <a:pt x="24" y="18"/>
                  </a:lnTo>
                  <a:lnTo>
                    <a:pt x="24" y="27"/>
                  </a:lnTo>
                  <a:lnTo>
                    <a:pt x="11" y="27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sp>
        <p:nvSpPr>
          <p:cNvPr id="234" name="四角形: 角を丸くする 233">
            <a:extLst>
              <a:ext uri="{FF2B5EF4-FFF2-40B4-BE49-F238E27FC236}">
                <a16:creationId xmlns:a16="http://schemas.microsoft.com/office/drawing/2014/main" id="{1AB94583-D4BA-C874-21D6-F48603086CCD}"/>
              </a:ext>
            </a:extLst>
          </p:cNvPr>
          <p:cNvSpPr/>
          <p:nvPr/>
        </p:nvSpPr>
        <p:spPr>
          <a:xfrm>
            <a:off x="4413471" y="4506229"/>
            <a:ext cx="1362087" cy="3526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【</a:t>
            </a:r>
            <a:r>
              <a:rPr kumimoji="1" lang="ja-JP" altLang="en-US" sz="1000" dirty="0">
                <a:solidFill>
                  <a:schemeClr val="tx1"/>
                </a:solidFill>
              </a:rPr>
              <a:t>お客さま環境</a:t>
            </a:r>
            <a:r>
              <a:rPr kumimoji="1" lang="en-US" altLang="ja-JP" sz="1000" dirty="0">
                <a:solidFill>
                  <a:schemeClr val="tx1"/>
                </a:solidFill>
              </a:rPr>
              <a:t>】</a:t>
            </a: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5957A205-2E4A-BC7A-DAE2-13EE7E384B9A}"/>
              </a:ext>
            </a:extLst>
          </p:cNvPr>
          <p:cNvSpPr/>
          <p:nvPr/>
        </p:nvSpPr>
        <p:spPr>
          <a:xfrm rot="5400000">
            <a:off x="6009211" y="3013512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71016051-2EEB-360C-0F53-1CF8BCB7CDD0}"/>
              </a:ext>
            </a:extLst>
          </p:cNvPr>
          <p:cNvSpPr/>
          <p:nvPr/>
        </p:nvSpPr>
        <p:spPr>
          <a:xfrm rot="5400000">
            <a:off x="6319494" y="3012928"/>
            <a:ext cx="352315" cy="10705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9B29410B-82BE-3B2B-C875-9EB9F2BB8A55}"/>
              </a:ext>
            </a:extLst>
          </p:cNvPr>
          <p:cNvSpPr txBox="1"/>
          <p:nvPr/>
        </p:nvSpPr>
        <p:spPr>
          <a:xfrm>
            <a:off x="6888097" y="2410341"/>
            <a:ext cx="87277" cy="71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1000" dirty="0"/>
              <a:t>参照</a:t>
            </a:r>
            <a:endParaRPr lang="en-US" altLang="ja-JP" sz="1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A4FC55-8F13-8F2E-DE5E-2FB949585432}"/>
              </a:ext>
            </a:extLst>
          </p:cNvPr>
          <p:cNvSpPr txBox="1"/>
          <p:nvPr/>
        </p:nvSpPr>
        <p:spPr>
          <a:xfrm>
            <a:off x="7656847" y="2407801"/>
            <a:ext cx="87277" cy="71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1000" dirty="0"/>
              <a:t>参照</a:t>
            </a:r>
            <a:endParaRPr lang="en-US" altLang="ja-JP" sz="1000" dirty="0"/>
          </a:p>
        </p:txBody>
      </p:sp>
      <p:sp>
        <p:nvSpPr>
          <p:cNvPr id="9" name="Freeform 328">
            <a:extLst>
              <a:ext uri="{FF2B5EF4-FFF2-40B4-BE49-F238E27FC236}">
                <a16:creationId xmlns:a16="http://schemas.microsoft.com/office/drawing/2014/main" id="{94E6F55A-E34D-78F8-99AB-154A7190C187}"/>
              </a:ext>
            </a:extLst>
          </p:cNvPr>
          <p:cNvSpPr>
            <a:spLocks noEditPoints="1"/>
          </p:cNvSpPr>
          <p:nvPr/>
        </p:nvSpPr>
        <p:spPr bwMode="auto">
          <a:xfrm>
            <a:off x="1763688" y="4299584"/>
            <a:ext cx="349926" cy="396402"/>
          </a:xfrm>
          <a:custGeom>
            <a:avLst/>
            <a:gdLst>
              <a:gd name="T0" fmla="*/ 13 w 782"/>
              <a:gd name="T1" fmla="*/ 455 h 939"/>
              <a:gd name="T2" fmla="*/ 1 w 782"/>
              <a:gd name="T3" fmla="*/ 488 h 939"/>
              <a:gd name="T4" fmla="*/ 1 w 782"/>
              <a:gd name="T5" fmla="*/ 516 h 939"/>
              <a:gd name="T6" fmla="*/ 15 w 782"/>
              <a:gd name="T7" fmla="*/ 536 h 939"/>
              <a:gd name="T8" fmla="*/ 76 w 782"/>
              <a:gd name="T9" fmla="*/ 562 h 939"/>
              <a:gd name="T10" fmla="*/ 76 w 782"/>
              <a:gd name="T11" fmla="*/ 684 h 939"/>
              <a:gd name="T12" fmla="*/ 81 w 782"/>
              <a:gd name="T13" fmla="*/ 716 h 939"/>
              <a:gd name="T14" fmla="*/ 104 w 782"/>
              <a:gd name="T15" fmla="*/ 741 h 939"/>
              <a:gd name="T16" fmla="*/ 130 w 782"/>
              <a:gd name="T17" fmla="*/ 752 h 939"/>
              <a:gd name="T18" fmla="*/ 176 w 782"/>
              <a:gd name="T19" fmla="*/ 754 h 939"/>
              <a:gd name="T20" fmla="*/ 273 w 782"/>
              <a:gd name="T21" fmla="*/ 938 h 939"/>
              <a:gd name="T22" fmla="*/ 276 w 782"/>
              <a:gd name="T23" fmla="*/ 938 h 939"/>
              <a:gd name="T24" fmla="*/ 634 w 782"/>
              <a:gd name="T25" fmla="*/ 736 h 939"/>
              <a:gd name="T26" fmla="*/ 634 w 782"/>
              <a:gd name="T27" fmla="*/ 633 h 939"/>
              <a:gd name="T28" fmla="*/ 644 w 782"/>
              <a:gd name="T29" fmla="*/ 618 h 939"/>
              <a:gd name="T30" fmla="*/ 670 w 782"/>
              <a:gd name="T31" fmla="*/ 598 h 939"/>
              <a:gd name="T32" fmla="*/ 726 w 782"/>
              <a:gd name="T33" fmla="*/ 531 h 939"/>
              <a:gd name="T34" fmla="*/ 757 w 782"/>
              <a:gd name="T35" fmla="*/ 471 h 939"/>
              <a:gd name="T36" fmla="*/ 781 w 782"/>
              <a:gd name="T37" fmla="*/ 356 h 939"/>
              <a:gd name="T38" fmla="*/ 776 w 782"/>
              <a:gd name="T39" fmla="*/ 290 h 939"/>
              <a:gd name="T40" fmla="*/ 760 w 782"/>
              <a:gd name="T41" fmla="*/ 228 h 939"/>
              <a:gd name="T42" fmla="*/ 724 w 782"/>
              <a:gd name="T43" fmla="*/ 159 h 939"/>
              <a:gd name="T44" fmla="*/ 681 w 782"/>
              <a:gd name="T45" fmla="*/ 106 h 939"/>
              <a:gd name="T46" fmla="*/ 630 w 782"/>
              <a:gd name="T47" fmla="*/ 62 h 939"/>
              <a:gd name="T48" fmla="*/ 561 w 782"/>
              <a:gd name="T49" fmla="*/ 26 h 939"/>
              <a:gd name="T50" fmla="*/ 501 w 782"/>
              <a:gd name="T51" fmla="*/ 8 h 939"/>
              <a:gd name="T52" fmla="*/ 432 w 782"/>
              <a:gd name="T53" fmla="*/ 0 h 939"/>
              <a:gd name="T54" fmla="*/ 342 w 782"/>
              <a:gd name="T55" fmla="*/ 10 h 939"/>
              <a:gd name="T56" fmla="*/ 285 w 782"/>
              <a:gd name="T57" fmla="*/ 28 h 939"/>
              <a:gd name="T58" fmla="*/ 200 w 782"/>
              <a:gd name="T59" fmla="*/ 78 h 939"/>
              <a:gd name="T60" fmla="*/ 134 w 782"/>
              <a:gd name="T61" fmla="*/ 148 h 939"/>
              <a:gd name="T62" fmla="*/ 109 w 782"/>
              <a:gd name="T63" fmla="*/ 190 h 939"/>
              <a:gd name="T64" fmla="*/ 82 w 782"/>
              <a:gd name="T65" fmla="*/ 255 h 939"/>
              <a:gd name="T66" fmla="*/ 72 w 782"/>
              <a:gd name="T67" fmla="*/ 317 h 939"/>
              <a:gd name="T68" fmla="*/ 70 w 782"/>
              <a:gd name="T69" fmla="*/ 354 h 939"/>
              <a:gd name="T70" fmla="*/ 62 w 782"/>
              <a:gd name="T71" fmla="*/ 369 h 939"/>
              <a:gd name="T72" fmla="*/ 453 w 782"/>
              <a:gd name="T73" fmla="*/ 119 h 939"/>
              <a:gd name="T74" fmla="*/ 511 w 782"/>
              <a:gd name="T75" fmla="*/ 128 h 939"/>
              <a:gd name="T76" fmla="*/ 576 w 782"/>
              <a:gd name="T77" fmla="*/ 164 h 939"/>
              <a:gd name="T78" fmla="*/ 624 w 782"/>
              <a:gd name="T79" fmla="*/ 220 h 939"/>
              <a:gd name="T80" fmla="*/ 645 w 782"/>
              <a:gd name="T81" fmla="*/ 293 h 939"/>
              <a:gd name="T82" fmla="*/ 643 w 782"/>
              <a:gd name="T83" fmla="*/ 352 h 939"/>
              <a:gd name="T84" fmla="*/ 614 w 782"/>
              <a:gd name="T85" fmla="*/ 422 h 939"/>
              <a:gd name="T86" fmla="*/ 561 w 782"/>
              <a:gd name="T87" fmla="*/ 473 h 939"/>
              <a:gd name="T88" fmla="*/ 492 w 782"/>
              <a:gd name="T89" fmla="*/ 503 h 939"/>
              <a:gd name="T90" fmla="*/ 433 w 782"/>
              <a:gd name="T91" fmla="*/ 506 h 939"/>
              <a:gd name="T92" fmla="*/ 361 w 782"/>
              <a:gd name="T93" fmla="*/ 483 h 939"/>
              <a:gd name="T94" fmla="*/ 303 w 782"/>
              <a:gd name="T95" fmla="*/ 436 h 939"/>
              <a:gd name="T96" fmla="*/ 267 w 782"/>
              <a:gd name="T97" fmla="*/ 370 h 939"/>
              <a:gd name="T98" fmla="*/ 259 w 782"/>
              <a:gd name="T99" fmla="*/ 312 h 939"/>
              <a:gd name="T100" fmla="*/ 274 w 782"/>
              <a:gd name="T101" fmla="*/ 237 h 939"/>
              <a:gd name="T102" fmla="*/ 315 w 782"/>
              <a:gd name="T103" fmla="*/ 176 h 939"/>
              <a:gd name="T104" fmla="*/ 378 w 782"/>
              <a:gd name="T105" fmla="*/ 135 h 939"/>
              <a:gd name="T106" fmla="*/ 453 w 782"/>
              <a:gd name="T107" fmla="*/ 119 h 939"/>
              <a:gd name="T108" fmla="*/ 384 w 782"/>
              <a:gd name="T109" fmla="*/ 180 h 939"/>
              <a:gd name="T110" fmla="*/ 514 w 782"/>
              <a:gd name="T111" fmla="*/ 264 h 939"/>
              <a:gd name="T112" fmla="*/ 475 w 782"/>
              <a:gd name="T113" fmla="*/ 330 h 939"/>
              <a:gd name="T114" fmla="*/ 470 w 782"/>
              <a:gd name="T115" fmla="*/ 446 h 939"/>
              <a:gd name="T116" fmla="*/ 367 w 782"/>
              <a:gd name="T117" fmla="*/ 330 h 939"/>
              <a:gd name="T118" fmla="*/ 357 w 782"/>
              <a:gd name="T119" fmla="*/ 264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2" h="939">
                <a:moveTo>
                  <a:pt x="37" y="411"/>
                </a:moveTo>
                <a:lnTo>
                  <a:pt x="37" y="411"/>
                </a:lnTo>
                <a:lnTo>
                  <a:pt x="21" y="440"/>
                </a:lnTo>
                <a:lnTo>
                  <a:pt x="13" y="455"/>
                </a:lnTo>
                <a:lnTo>
                  <a:pt x="7" y="470"/>
                </a:lnTo>
                <a:lnTo>
                  <a:pt x="7" y="470"/>
                </a:lnTo>
                <a:lnTo>
                  <a:pt x="3" y="478"/>
                </a:lnTo>
                <a:lnTo>
                  <a:pt x="1" y="488"/>
                </a:lnTo>
                <a:lnTo>
                  <a:pt x="0" y="497"/>
                </a:lnTo>
                <a:lnTo>
                  <a:pt x="0" y="507"/>
                </a:lnTo>
                <a:lnTo>
                  <a:pt x="0" y="507"/>
                </a:lnTo>
                <a:lnTo>
                  <a:pt x="1" y="516"/>
                </a:lnTo>
                <a:lnTo>
                  <a:pt x="4" y="524"/>
                </a:lnTo>
                <a:lnTo>
                  <a:pt x="9" y="530"/>
                </a:lnTo>
                <a:lnTo>
                  <a:pt x="15" y="536"/>
                </a:lnTo>
                <a:lnTo>
                  <a:pt x="15" y="536"/>
                </a:lnTo>
                <a:lnTo>
                  <a:pt x="22" y="539"/>
                </a:lnTo>
                <a:lnTo>
                  <a:pt x="31" y="543"/>
                </a:lnTo>
                <a:lnTo>
                  <a:pt x="31" y="543"/>
                </a:lnTo>
                <a:lnTo>
                  <a:pt x="76" y="562"/>
                </a:lnTo>
                <a:lnTo>
                  <a:pt x="76" y="562"/>
                </a:lnTo>
                <a:lnTo>
                  <a:pt x="76" y="659"/>
                </a:lnTo>
                <a:lnTo>
                  <a:pt x="76" y="659"/>
                </a:lnTo>
                <a:lnTo>
                  <a:pt x="76" y="684"/>
                </a:lnTo>
                <a:lnTo>
                  <a:pt x="76" y="696"/>
                </a:lnTo>
                <a:lnTo>
                  <a:pt x="79" y="706"/>
                </a:lnTo>
                <a:lnTo>
                  <a:pt x="79" y="706"/>
                </a:lnTo>
                <a:lnTo>
                  <a:pt x="81" y="716"/>
                </a:lnTo>
                <a:lnTo>
                  <a:pt x="86" y="723"/>
                </a:lnTo>
                <a:lnTo>
                  <a:pt x="91" y="730"/>
                </a:lnTo>
                <a:lnTo>
                  <a:pt x="97" y="736"/>
                </a:lnTo>
                <a:lnTo>
                  <a:pt x="104" y="741"/>
                </a:lnTo>
                <a:lnTo>
                  <a:pt x="112" y="746"/>
                </a:lnTo>
                <a:lnTo>
                  <a:pt x="121" y="749"/>
                </a:lnTo>
                <a:lnTo>
                  <a:pt x="130" y="752"/>
                </a:lnTo>
                <a:lnTo>
                  <a:pt x="130" y="752"/>
                </a:lnTo>
                <a:lnTo>
                  <a:pt x="141" y="753"/>
                </a:lnTo>
                <a:lnTo>
                  <a:pt x="152" y="754"/>
                </a:lnTo>
                <a:lnTo>
                  <a:pt x="176" y="754"/>
                </a:lnTo>
                <a:lnTo>
                  <a:pt x="176" y="754"/>
                </a:lnTo>
                <a:lnTo>
                  <a:pt x="273" y="754"/>
                </a:lnTo>
                <a:lnTo>
                  <a:pt x="273" y="754"/>
                </a:lnTo>
                <a:lnTo>
                  <a:pt x="273" y="938"/>
                </a:lnTo>
                <a:lnTo>
                  <a:pt x="273" y="938"/>
                </a:lnTo>
                <a:lnTo>
                  <a:pt x="274" y="939"/>
                </a:lnTo>
                <a:lnTo>
                  <a:pt x="274" y="939"/>
                </a:lnTo>
                <a:lnTo>
                  <a:pt x="276" y="938"/>
                </a:lnTo>
                <a:lnTo>
                  <a:pt x="276" y="938"/>
                </a:lnTo>
                <a:lnTo>
                  <a:pt x="285" y="933"/>
                </a:lnTo>
                <a:lnTo>
                  <a:pt x="285" y="933"/>
                </a:lnTo>
                <a:lnTo>
                  <a:pt x="459" y="834"/>
                </a:lnTo>
                <a:lnTo>
                  <a:pt x="634" y="736"/>
                </a:lnTo>
                <a:lnTo>
                  <a:pt x="634" y="736"/>
                </a:lnTo>
                <a:lnTo>
                  <a:pt x="634" y="640"/>
                </a:lnTo>
                <a:lnTo>
                  <a:pt x="634" y="640"/>
                </a:lnTo>
                <a:lnTo>
                  <a:pt x="634" y="633"/>
                </a:lnTo>
                <a:lnTo>
                  <a:pt x="634" y="627"/>
                </a:lnTo>
                <a:lnTo>
                  <a:pt x="634" y="627"/>
                </a:lnTo>
                <a:lnTo>
                  <a:pt x="638" y="623"/>
                </a:lnTo>
                <a:lnTo>
                  <a:pt x="644" y="618"/>
                </a:lnTo>
                <a:lnTo>
                  <a:pt x="644" y="618"/>
                </a:lnTo>
                <a:lnTo>
                  <a:pt x="654" y="611"/>
                </a:lnTo>
                <a:lnTo>
                  <a:pt x="654" y="611"/>
                </a:lnTo>
                <a:lnTo>
                  <a:pt x="670" y="598"/>
                </a:lnTo>
                <a:lnTo>
                  <a:pt x="686" y="582"/>
                </a:lnTo>
                <a:lnTo>
                  <a:pt x="700" y="567"/>
                </a:lnTo>
                <a:lnTo>
                  <a:pt x="714" y="549"/>
                </a:lnTo>
                <a:lnTo>
                  <a:pt x="726" y="531"/>
                </a:lnTo>
                <a:lnTo>
                  <a:pt x="738" y="512"/>
                </a:lnTo>
                <a:lnTo>
                  <a:pt x="748" y="491"/>
                </a:lnTo>
                <a:lnTo>
                  <a:pt x="757" y="471"/>
                </a:lnTo>
                <a:lnTo>
                  <a:pt x="757" y="471"/>
                </a:lnTo>
                <a:lnTo>
                  <a:pt x="766" y="444"/>
                </a:lnTo>
                <a:lnTo>
                  <a:pt x="774" y="417"/>
                </a:lnTo>
                <a:lnTo>
                  <a:pt x="778" y="387"/>
                </a:lnTo>
                <a:lnTo>
                  <a:pt x="781" y="356"/>
                </a:lnTo>
                <a:lnTo>
                  <a:pt x="781" y="356"/>
                </a:lnTo>
                <a:lnTo>
                  <a:pt x="782" y="338"/>
                </a:lnTo>
                <a:lnTo>
                  <a:pt x="781" y="322"/>
                </a:lnTo>
                <a:lnTo>
                  <a:pt x="776" y="290"/>
                </a:lnTo>
                <a:lnTo>
                  <a:pt x="776" y="290"/>
                </a:lnTo>
                <a:lnTo>
                  <a:pt x="772" y="268"/>
                </a:lnTo>
                <a:lnTo>
                  <a:pt x="766" y="248"/>
                </a:lnTo>
                <a:lnTo>
                  <a:pt x="760" y="228"/>
                </a:lnTo>
                <a:lnTo>
                  <a:pt x="753" y="209"/>
                </a:lnTo>
                <a:lnTo>
                  <a:pt x="745" y="192"/>
                </a:lnTo>
                <a:lnTo>
                  <a:pt x="735" y="176"/>
                </a:lnTo>
                <a:lnTo>
                  <a:pt x="724" y="159"/>
                </a:lnTo>
                <a:lnTo>
                  <a:pt x="714" y="143"/>
                </a:lnTo>
                <a:lnTo>
                  <a:pt x="714" y="143"/>
                </a:lnTo>
                <a:lnTo>
                  <a:pt x="698" y="124"/>
                </a:lnTo>
                <a:lnTo>
                  <a:pt x="681" y="106"/>
                </a:lnTo>
                <a:lnTo>
                  <a:pt x="663" y="89"/>
                </a:lnTo>
                <a:lnTo>
                  <a:pt x="645" y="74"/>
                </a:lnTo>
                <a:lnTo>
                  <a:pt x="645" y="74"/>
                </a:lnTo>
                <a:lnTo>
                  <a:pt x="630" y="62"/>
                </a:lnTo>
                <a:lnTo>
                  <a:pt x="614" y="52"/>
                </a:lnTo>
                <a:lnTo>
                  <a:pt x="597" y="42"/>
                </a:lnTo>
                <a:lnTo>
                  <a:pt x="579" y="34"/>
                </a:lnTo>
                <a:lnTo>
                  <a:pt x="561" y="26"/>
                </a:lnTo>
                <a:lnTo>
                  <a:pt x="542" y="18"/>
                </a:lnTo>
                <a:lnTo>
                  <a:pt x="522" y="12"/>
                </a:lnTo>
                <a:lnTo>
                  <a:pt x="501" y="8"/>
                </a:lnTo>
                <a:lnTo>
                  <a:pt x="501" y="8"/>
                </a:lnTo>
                <a:lnTo>
                  <a:pt x="478" y="4"/>
                </a:lnTo>
                <a:lnTo>
                  <a:pt x="456" y="2"/>
                </a:lnTo>
                <a:lnTo>
                  <a:pt x="456" y="2"/>
                </a:lnTo>
                <a:lnTo>
                  <a:pt x="432" y="0"/>
                </a:lnTo>
                <a:lnTo>
                  <a:pt x="408" y="0"/>
                </a:lnTo>
                <a:lnTo>
                  <a:pt x="385" y="3"/>
                </a:lnTo>
                <a:lnTo>
                  <a:pt x="363" y="5"/>
                </a:lnTo>
                <a:lnTo>
                  <a:pt x="342" y="10"/>
                </a:lnTo>
                <a:lnTo>
                  <a:pt x="321" y="15"/>
                </a:lnTo>
                <a:lnTo>
                  <a:pt x="302" y="21"/>
                </a:lnTo>
                <a:lnTo>
                  <a:pt x="285" y="28"/>
                </a:lnTo>
                <a:lnTo>
                  <a:pt x="285" y="28"/>
                </a:lnTo>
                <a:lnTo>
                  <a:pt x="262" y="39"/>
                </a:lnTo>
                <a:lnTo>
                  <a:pt x="240" y="51"/>
                </a:lnTo>
                <a:lnTo>
                  <a:pt x="219" y="64"/>
                </a:lnTo>
                <a:lnTo>
                  <a:pt x="200" y="78"/>
                </a:lnTo>
                <a:lnTo>
                  <a:pt x="182" y="94"/>
                </a:lnTo>
                <a:lnTo>
                  <a:pt x="165" y="111"/>
                </a:lnTo>
                <a:lnTo>
                  <a:pt x="150" y="129"/>
                </a:lnTo>
                <a:lnTo>
                  <a:pt x="134" y="148"/>
                </a:lnTo>
                <a:lnTo>
                  <a:pt x="134" y="148"/>
                </a:lnTo>
                <a:lnTo>
                  <a:pt x="126" y="161"/>
                </a:lnTo>
                <a:lnTo>
                  <a:pt x="116" y="176"/>
                </a:lnTo>
                <a:lnTo>
                  <a:pt x="109" y="190"/>
                </a:lnTo>
                <a:lnTo>
                  <a:pt x="100" y="204"/>
                </a:lnTo>
                <a:lnTo>
                  <a:pt x="94" y="220"/>
                </a:lnTo>
                <a:lnTo>
                  <a:pt x="88" y="237"/>
                </a:lnTo>
                <a:lnTo>
                  <a:pt x="82" y="255"/>
                </a:lnTo>
                <a:lnTo>
                  <a:pt x="79" y="273"/>
                </a:lnTo>
                <a:lnTo>
                  <a:pt x="79" y="273"/>
                </a:lnTo>
                <a:lnTo>
                  <a:pt x="73" y="302"/>
                </a:lnTo>
                <a:lnTo>
                  <a:pt x="72" y="317"/>
                </a:lnTo>
                <a:lnTo>
                  <a:pt x="70" y="333"/>
                </a:lnTo>
                <a:lnTo>
                  <a:pt x="70" y="333"/>
                </a:lnTo>
                <a:lnTo>
                  <a:pt x="70" y="344"/>
                </a:lnTo>
                <a:lnTo>
                  <a:pt x="70" y="354"/>
                </a:lnTo>
                <a:lnTo>
                  <a:pt x="70" y="354"/>
                </a:lnTo>
                <a:lnTo>
                  <a:pt x="70" y="358"/>
                </a:lnTo>
                <a:lnTo>
                  <a:pt x="68" y="362"/>
                </a:lnTo>
                <a:lnTo>
                  <a:pt x="62" y="369"/>
                </a:lnTo>
                <a:lnTo>
                  <a:pt x="62" y="369"/>
                </a:lnTo>
                <a:lnTo>
                  <a:pt x="37" y="411"/>
                </a:lnTo>
                <a:lnTo>
                  <a:pt x="37" y="411"/>
                </a:lnTo>
                <a:close/>
                <a:moveTo>
                  <a:pt x="453" y="119"/>
                </a:moveTo>
                <a:lnTo>
                  <a:pt x="453" y="119"/>
                </a:lnTo>
                <a:lnTo>
                  <a:pt x="472" y="120"/>
                </a:lnTo>
                <a:lnTo>
                  <a:pt x="492" y="123"/>
                </a:lnTo>
                <a:lnTo>
                  <a:pt x="511" y="128"/>
                </a:lnTo>
                <a:lnTo>
                  <a:pt x="529" y="135"/>
                </a:lnTo>
                <a:lnTo>
                  <a:pt x="546" y="142"/>
                </a:lnTo>
                <a:lnTo>
                  <a:pt x="561" y="152"/>
                </a:lnTo>
                <a:lnTo>
                  <a:pt x="576" y="164"/>
                </a:lnTo>
                <a:lnTo>
                  <a:pt x="590" y="176"/>
                </a:lnTo>
                <a:lnTo>
                  <a:pt x="602" y="190"/>
                </a:lnTo>
                <a:lnTo>
                  <a:pt x="614" y="204"/>
                </a:lnTo>
                <a:lnTo>
                  <a:pt x="624" y="220"/>
                </a:lnTo>
                <a:lnTo>
                  <a:pt x="632" y="237"/>
                </a:lnTo>
                <a:lnTo>
                  <a:pt x="638" y="255"/>
                </a:lnTo>
                <a:lnTo>
                  <a:pt x="643" y="274"/>
                </a:lnTo>
                <a:lnTo>
                  <a:pt x="645" y="293"/>
                </a:lnTo>
                <a:lnTo>
                  <a:pt x="646" y="312"/>
                </a:lnTo>
                <a:lnTo>
                  <a:pt x="646" y="312"/>
                </a:lnTo>
                <a:lnTo>
                  <a:pt x="645" y="333"/>
                </a:lnTo>
                <a:lnTo>
                  <a:pt x="643" y="352"/>
                </a:lnTo>
                <a:lnTo>
                  <a:pt x="638" y="370"/>
                </a:lnTo>
                <a:lnTo>
                  <a:pt x="632" y="388"/>
                </a:lnTo>
                <a:lnTo>
                  <a:pt x="624" y="405"/>
                </a:lnTo>
                <a:lnTo>
                  <a:pt x="614" y="422"/>
                </a:lnTo>
                <a:lnTo>
                  <a:pt x="602" y="436"/>
                </a:lnTo>
                <a:lnTo>
                  <a:pt x="590" y="450"/>
                </a:lnTo>
                <a:lnTo>
                  <a:pt x="576" y="462"/>
                </a:lnTo>
                <a:lnTo>
                  <a:pt x="561" y="473"/>
                </a:lnTo>
                <a:lnTo>
                  <a:pt x="546" y="483"/>
                </a:lnTo>
                <a:lnTo>
                  <a:pt x="529" y="491"/>
                </a:lnTo>
                <a:lnTo>
                  <a:pt x="511" y="498"/>
                </a:lnTo>
                <a:lnTo>
                  <a:pt x="492" y="503"/>
                </a:lnTo>
                <a:lnTo>
                  <a:pt x="472" y="506"/>
                </a:lnTo>
                <a:lnTo>
                  <a:pt x="453" y="507"/>
                </a:lnTo>
                <a:lnTo>
                  <a:pt x="453" y="507"/>
                </a:lnTo>
                <a:lnTo>
                  <a:pt x="433" y="506"/>
                </a:lnTo>
                <a:lnTo>
                  <a:pt x="414" y="503"/>
                </a:lnTo>
                <a:lnTo>
                  <a:pt x="396" y="498"/>
                </a:lnTo>
                <a:lnTo>
                  <a:pt x="378" y="491"/>
                </a:lnTo>
                <a:lnTo>
                  <a:pt x="361" y="483"/>
                </a:lnTo>
                <a:lnTo>
                  <a:pt x="344" y="473"/>
                </a:lnTo>
                <a:lnTo>
                  <a:pt x="330" y="462"/>
                </a:lnTo>
                <a:lnTo>
                  <a:pt x="315" y="450"/>
                </a:lnTo>
                <a:lnTo>
                  <a:pt x="303" y="436"/>
                </a:lnTo>
                <a:lnTo>
                  <a:pt x="292" y="422"/>
                </a:lnTo>
                <a:lnTo>
                  <a:pt x="283" y="405"/>
                </a:lnTo>
                <a:lnTo>
                  <a:pt x="274" y="388"/>
                </a:lnTo>
                <a:lnTo>
                  <a:pt x="267" y="370"/>
                </a:lnTo>
                <a:lnTo>
                  <a:pt x="262" y="352"/>
                </a:lnTo>
                <a:lnTo>
                  <a:pt x="260" y="333"/>
                </a:lnTo>
                <a:lnTo>
                  <a:pt x="259" y="312"/>
                </a:lnTo>
                <a:lnTo>
                  <a:pt x="259" y="312"/>
                </a:lnTo>
                <a:lnTo>
                  <a:pt x="260" y="293"/>
                </a:lnTo>
                <a:lnTo>
                  <a:pt x="262" y="274"/>
                </a:lnTo>
                <a:lnTo>
                  <a:pt x="267" y="255"/>
                </a:lnTo>
                <a:lnTo>
                  <a:pt x="274" y="237"/>
                </a:lnTo>
                <a:lnTo>
                  <a:pt x="283" y="220"/>
                </a:lnTo>
                <a:lnTo>
                  <a:pt x="292" y="204"/>
                </a:lnTo>
                <a:lnTo>
                  <a:pt x="303" y="190"/>
                </a:lnTo>
                <a:lnTo>
                  <a:pt x="315" y="176"/>
                </a:lnTo>
                <a:lnTo>
                  <a:pt x="330" y="164"/>
                </a:lnTo>
                <a:lnTo>
                  <a:pt x="344" y="152"/>
                </a:lnTo>
                <a:lnTo>
                  <a:pt x="361" y="142"/>
                </a:lnTo>
                <a:lnTo>
                  <a:pt x="378" y="135"/>
                </a:lnTo>
                <a:lnTo>
                  <a:pt x="396" y="128"/>
                </a:lnTo>
                <a:lnTo>
                  <a:pt x="414" y="123"/>
                </a:lnTo>
                <a:lnTo>
                  <a:pt x="433" y="120"/>
                </a:lnTo>
                <a:lnTo>
                  <a:pt x="453" y="119"/>
                </a:lnTo>
                <a:lnTo>
                  <a:pt x="453" y="119"/>
                </a:lnTo>
                <a:close/>
                <a:moveTo>
                  <a:pt x="391" y="264"/>
                </a:moveTo>
                <a:lnTo>
                  <a:pt x="342" y="180"/>
                </a:lnTo>
                <a:lnTo>
                  <a:pt x="384" y="180"/>
                </a:lnTo>
                <a:lnTo>
                  <a:pt x="453" y="308"/>
                </a:lnTo>
                <a:lnTo>
                  <a:pt x="522" y="180"/>
                </a:lnTo>
                <a:lnTo>
                  <a:pt x="564" y="180"/>
                </a:lnTo>
                <a:lnTo>
                  <a:pt x="514" y="264"/>
                </a:lnTo>
                <a:lnTo>
                  <a:pt x="547" y="264"/>
                </a:lnTo>
                <a:lnTo>
                  <a:pt x="547" y="290"/>
                </a:lnTo>
                <a:lnTo>
                  <a:pt x="499" y="290"/>
                </a:lnTo>
                <a:lnTo>
                  <a:pt x="475" y="330"/>
                </a:lnTo>
                <a:lnTo>
                  <a:pt x="541" y="330"/>
                </a:lnTo>
                <a:lnTo>
                  <a:pt x="541" y="357"/>
                </a:lnTo>
                <a:lnTo>
                  <a:pt x="470" y="357"/>
                </a:lnTo>
                <a:lnTo>
                  <a:pt x="470" y="446"/>
                </a:lnTo>
                <a:lnTo>
                  <a:pt x="435" y="446"/>
                </a:lnTo>
                <a:lnTo>
                  <a:pt x="435" y="357"/>
                </a:lnTo>
                <a:lnTo>
                  <a:pt x="367" y="357"/>
                </a:lnTo>
                <a:lnTo>
                  <a:pt x="367" y="330"/>
                </a:lnTo>
                <a:lnTo>
                  <a:pt x="430" y="330"/>
                </a:lnTo>
                <a:lnTo>
                  <a:pt x="406" y="290"/>
                </a:lnTo>
                <a:lnTo>
                  <a:pt x="357" y="290"/>
                </a:lnTo>
                <a:lnTo>
                  <a:pt x="357" y="264"/>
                </a:lnTo>
                <a:lnTo>
                  <a:pt x="391" y="264"/>
                </a:lnTo>
                <a:lnTo>
                  <a:pt x="391" y="264"/>
                </a:lnTo>
                <a:close/>
              </a:path>
            </a:pathLst>
          </a:custGeom>
          <a:solidFill>
            <a:srgbClr val="EE55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328">
            <a:extLst>
              <a:ext uri="{FF2B5EF4-FFF2-40B4-BE49-F238E27FC236}">
                <a16:creationId xmlns:a16="http://schemas.microsoft.com/office/drawing/2014/main" id="{A2BB3931-B5E8-7540-2063-7E2CF59BC6E4}"/>
              </a:ext>
            </a:extLst>
          </p:cNvPr>
          <p:cNvSpPr>
            <a:spLocks noEditPoints="1"/>
          </p:cNvSpPr>
          <p:nvPr/>
        </p:nvSpPr>
        <p:spPr bwMode="auto">
          <a:xfrm>
            <a:off x="3935661" y="4299586"/>
            <a:ext cx="338206" cy="396400"/>
          </a:xfrm>
          <a:custGeom>
            <a:avLst/>
            <a:gdLst>
              <a:gd name="T0" fmla="*/ 13 w 782"/>
              <a:gd name="T1" fmla="*/ 455 h 939"/>
              <a:gd name="T2" fmla="*/ 1 w 782"/>
              <a:gd name="T3" fmla="*/ 488 h 939"/>
              <a:gd name="T4" fmla="*/ 1 w 782"/>
              <a:gd name="T5" fmla="*/ 516 h 939"/>
              <a:gd name="T6" fmla="*/ 15 w 782"/>
              <a:gd name="T7" fmla="*/ 536 h 939"/>
              <a:gd name="T8" fmla="*/ 76 w 782"/>
              <a:gd name="T9" fmla="*/ 562 h 939"/>
              <a:gd name="T10" fmla="*/ 76 w 782"/>
              <a:gd name="T11" fmla="*/ 684 h 939"/>
              <a:gd name="T12" fmla="*/ 81 w 782"/>
              <a:gd name="T13" fmla="*/ 716 h 939"/>
              <a:gd name="T14" fmla="*/ 104 w 782"/>
              <a:gd name="T15" fmla="*/ 741 h 939"/>
              <a:gd name="T16" fmla="*/ 130 w 782"/>
              <a:gd name="T17" fmla="*/ 752 h 939"/>
              <a:gd name="T18" fmla="*/ 176 w 782"/>
              <a:gd name="T19" fmla="*/ 754 h 939"/>
              <a:gd name="T20" fmla="*/ 273 w 782"/>
              <a:gd name="T21" fmla="*/ 938 h 939"/>
              <a:gd name="T22" fmla="*/ 276 w 782"/>
              <a:gd name="T23" fmla="*/ 938 h 939"/>
              <a:gd name="T24" fmla="*/ 634 w 782"/>
              <a:gd name="T25" fmla="*/ 736 h 939"/>
              <a:gd name="T26" fmla="*/ 634 w 782"/>
              <a:gd name="T27" fmla="*/ 633 h 939"/>
              <a:gd name="T28" fmla="*/ 644 w 782"/>
              <a:gd name="T29" fmla="*/ 618 h 939"/>
              <a:gd name="T30" fmla="*/ 670 w 782"/>
              <a:gd name="T31" fmla="*/ 598 h 939"/>
              <a:gd name="T32" fmla="*/ 726 w 782"/>
              <a:gd name="T33" fmla="*/ 531 h 939"/>
              <a:gd name="T34" fmla="*/ 757 w 782"/>
              <a:gd name="T35" fmla="*/ 471 h 939"/>
              <a:gd name="T36" fmla="*/ 781 w 782"/>
              <a:gd name="T37" fmla="*/ 356 h 939"/>
              <a:gd name="T38" fmla="*/ 776 w 782"/>
              <a:gd name="T39" fmla="*/ 290 h 939"/>
              <a:gd name="T40" fmla="*/ 760 w 782"/>
              <a:gd name="T41" fmla="*/ 228 h 939"/>
              <a:gd name="T42" fmla="*/ 724 w 782"/>
              <a:gd name="T43" fmla="*/ 159 h 939"/>
              <a:gd name="T44" fmla="*/ 681 w 782"/>
              <a:gd name="T45" fmla="*/ 106 h 939"/>
              <a:gd name="T46" fmla="*/ 630 w 782"/>
              <a:gd name="T47" fmla="*/ 62 h 939"/>
              <a:gd name="T48" fmla="*/ 561 w 782"/>
              <a:gd name="T49" fmla="*/ 26 h 939"/>
              <a:gd name="T50" fmla="*/ 501 w 782"/>
              <a:gd name="T51" fmla="*/ 8 h 939"/>
              <a:gd name="T52" fmla="*/ 432 w 782"/>
              <a:gd name="T53" fmla="*/ 0 h 939"/>
              <a:gd name="T54" fmla="*/ 342 w 782"/>
              <a:gd name="T55" fmla="*/ 10 h 939"/>
              <a:gd name="T56" fmla="*/ 285 w 782"/>
              <a:gd name="T57" fmla="*/ 28 h 939"/>
              <a:gd name="T58" fmla="*/ 200 w 782"/>
              <a:gd name="T59" fmla="*/ 78 h 939"/>
              <a:gd name="T60" fmla="*/ 134 w 782"/>
              <a:gd name="T61" fmla="*/ 148 h 939"/>
              <a:gd name="T62" fmla="*/ 109 w 782"/>
              <a:gd name="T63" fmla="*/ 190 h 939"/>
              <a:gd name="T64" fmla="*/ 82 w 782"/>
              <a:gd name="T65" fmla="*/ 255 h 939"/>
              <a:gd name="T66" fmla="*/ 72 w 782"/>
              <a:gd name="T67" fmla="*/ 317 h 939"/>
              <a:gd name="T68" fmla="*/ 70 w 782"/>
              <a:gd name="T69" fmla="*/ 354 h 939"/>
              <a:gd name="T70" fmla="*/ 62 w 782"/>
              <a:gd name="T71" fmla="*/ 369 h 939"/>
              <a:gd name="T72" fmla="*/ 453 w 782"/>
              <a:gd name="T73" fmla="*/ 119 h 939"/>
              <a:gd name="T74" fmla="*/ 511 w 782"/>
              <a:gd name="T75" fmla="*/ 128 h 939"/>
              <a:gd name="T76" fmla="*/ 576 w 782"/>
              <a:gd name="T77" fmla="*/ 164 h 939"/>
              <a:gd name="T78" fmla="*/ 624 w 782"/>
              <a:gd name="T79" fmla="*/ 220 h 939"/>
              <a:gd name="T80" fmla="*/ 645 w 782"/>
              <a:gd name="T81" fmla="*/ 293 h 939"/>
              <a:gd name="T82" fmla="*/ 643 w 782"/>
              <a:gd name="T83" fmla="*/ 352 h 939"/>
              <a:gd name="T84" fmla="*/ 614 w 782"/>
              <a:gd name="T85" fmla="*/ 422 h 939"/>
              <a:gd name="T86" fmla="*/ 561 w 782"/>
              <a:gd name="T87" fmla="*/ 473 h 939"/>
              <a:gd name="T88" fmla="*/ 492 w 782"/>
              <a:gd name="T89" fmla="*/ 503 h 939"/>
              <a:gd name="T90" fmla="*/ 433 w 782"/>
              <a:gd name="T91" fmla="*/ 506 h 939"/>
              <a:gd name="T92" fmla="*/ 361 w 782"/>
              <a:gd name="T93" fmla="*/ 483 h 939"/>
              <a:gd name="T94" fmla="*/ 303 w 782"/>
              <a:gd name="T95" fmla="*/ 436 h 939"/>
              <a:gd name="T96" fmla="*/ 267 w 782"/>
              <a:gd name="T97" fmla="*/ 370 h 939"/>
              <a:gd name="T98" fmla="*/ 259 w 782"/>
              <a:gd name="T99" fmla="*/ 312 h 939"/>
              <a:gd name="T100" fmla="*/ 274 w 782"/>
              <a:gd name="T101" fmla="*/ 237 h 939"/>
              <a:gd name="T102" fmla="*/ 315 w 782"/>
              <a:gd name="T103" fmla="*/ 176 h 939"/>
              <a:gd name="T104" fmla="*/ 378 w 782"/>
              <a:gd name="T105" fmla="*/ 135 h 939"/>
              <a:gd name="T106" fmla="*/ 453 w 782"/>
              <a:gd name="T107" fmla="*/ 119 h 939"/>
              <a:gd name="T108" fmla="*/ 384 w 782"/>
              <a:gd name="T109" fmla="*/ 180 h 939"/>
              <a:gd name="T110" fmla="*/ 514 w 782"/>
              <a:gd name="T111" fmla="*/ 264 h 939"/>
              <a:gd name="T112" fmla="*/ 475 w 782"/>
              <a:gd name="T113" fmla="*/ 330 h 939"/>
              <a:gd name="T114" fmla="*/ 470 w 782"/>
              <a:gd name="T115" fmla="*/ 446 h 939"/>
              <a:gd name="T116" fmla="*/ 367 w 782"/>
              <a:gd name="T117" fmla="*/ 330 h 939"/>
              <a:gd name="T118" fmla="*/ 357 w 782"/>
              <a:gd name="T119" fmla="*/ 264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2" h="939">
                <a:moveTo>
                  <a:pt x="37" y="411"/>
                </a:moveTo>
                <a:lnTo>
                  <a:pt x="37" y="411"/>
                </a:lnTo>
                <a:lnTo>
                  <a:pt x="21" y="440"/>
                </a:lnTo>
                <a:lnTo>
                  <a:pt x="13" y="455"/>
                </a:lnTo>
                <a:lnTo>
                  <a:pt x="7" y="470"/>
                </a:lnTo>
                <a:lnTo>
                  <a:pt x="7" y="470"/>
                </a:lnTo>
                <a:lnTo>
                  <a:pt x="3" y="478"/>
                </a:lnTo>
                <a:lnTo>
                  <a:pt x="1" y="488"/>
                </a:lnTo>
                <a:lnTo>
                  <a:pt x="0" y="497"/>
                </a:lnTo>
                <a:lnTo>
                  <a:pt x="0" y="507"/>
                </a:lnTo>
                <a:lnTo>
                  <a:pt x="0" y="507"/>
                </a:lnTo>
                <a:lnTo>
                  <a:pt x="1" y="516"/>
                </a:lnTo>
                <a:lnTo>
                  <a:pt x="4" y="524"/>
                </a:lnTo>
                <a:lnTo>
                  <a:pt x="9" y="530"/>
                </a:lnTo>
                <a:lnTo>
                  <a:pt x="15" y="536"/>
                </a:lnTo>
                <a:lnTo>
                  <a:pt x="15" y="536"/>
                </a:lnTo>
                <a:lnTo>
                  <a:pt x="22" y="539"/>
                </a:lnTo>
                <a:lnTo>
                  <a:pt x="31" y="543"/>
                </a:lnTo>
                <a:lnTo>
                  <a:pt x="31" y="543"/>
                </a:lnTo>
                <a:lnTo>
                  <a:pt x="76" y="562"/>
                </a:lnTo>
                <a:lnTo>
                  <a:pt x="76" y="562"/>
                </a:lnTo>
                <a:lnTo>
                  <a:pt x="76" y="659"/>
                </a:lnTo>
                <a:lnTo>
                  <a:pt x="76" y="659"/>
                </a:lnTo>
                <a:lnTo>
                  <a:pt x="76" y="684"/>
                </a:lnTo>
                <a:lnTo>
                  <a:pt x="76" y="696"/>
                </a:lnTo>
                <a:lnTo>
                  <a:pt x="79" y="706"/>
                </a:lnTo>
                <a:lnTo>
                  <a:pt x="79" y="706"/>
                </a:lnTo>
                <a:lnTo>
                  <a:pt x="81" y="716"/>
                </a:lnTo>
                <a:lnTo>
                  <a:pt x="86" y="723"/>
                </a:lnTo>
                <a:lnTo>
                  <a:pt x="91" y="730"/>
                </a:lnTo>
                <a:lnTo>
                  <a:pt x="97" y="736"/>
                </a:lnTo>
                <a:lnTo>
                  <a:pt x="104" y="741"/>
                </a:lnTo>
                <a:lnTo>
                  <a:pt x="112" y="746"/>
                </a:lnTo>
                <a:lnTo>
                  <a:pt x="121" y="749"/>
                </a:lnTo>
                <a:lnTo>
                  <a:pt x="130" y="752"/>
                </a:lnTo>
                <a:lnTo>
                  <a:pt x="130" y="752"/>
                </a:lnTo>
                <a:lnTo>
                  <a:pt x="141" y="753"/>
                </a:lnTo>
                <a:lnTo>
                  <a:pt x="152" y="754"/>
                </a:lnTo>
                <a:lnTo>
                  <a:pt x="176" y="754"/>
                </a:lnTo>
                <a:lnTo>
                  <a:pt x="176" y="754"/>
                </a:lnTo>
                <a:lnTo>
                  <a:pt x="273" y="754"/>
                </a:lnTo>
                <a:lnTo>
                  <a:pt x="273" y="754"/>
                </a:lnTo>
                <a:lnTo>
                  <a:pt x="273" y="938"/>
                </a:lnTo>
                <a:lnTo>
                  <a:pt x="273" y="938"/>
                </a:lnTo>
                <a:lnTo>
                  <a:pt x="274" y="939"/>
                </a:lnTo>
                <a:lnTo>
                  <a:pt x="274" y="939"/>
                </a:lnTo>
                <a:lnTo>
                  <a:pt x="276" y="938"/>
                </a:lnTo>
                <a:lnTo>
                  <a:pt x="276" y="938"/>
                </a:lnTo>
                <a:lnTo>
                  <a:pt x="285" y="933"/>
                </a:lnTo>
                <a:lnTo>
                  <a:pt x="285" y="933"/>
                </a:lnTo>
                <a:lnTo>
                  <a:pt x="459" y="834"/>
                </a:lnTo>
                <a:lnTo>
                  <a:pt x="634" y="736"/>
                </a:lnTo>
                <a:lnTo>
                  <a:pt x="634" y="736"/>
                </a:lnTo>
                <a:lnTo>
                  <a:pt x="634" y="640"/>
                </a:lnTo>
                <a:lnTo>
                  <a:pt x="634" y="640"/>
                </a:lnTo>
                <a:lnTo>
                  <a:pt x="634" y="633"/>
                </a:lnTo>
                <a:lnTo>
                  <a:pt x="634" y="627"/>
                </a:lnTo>
                <a:lnTo>
                  <a:pt x="634" y="627"/>
                </a:lnTo>
                <a:lnTo>
                  <a:pt x="638" y="623"/>
                </a:lnTo>
                <a:lnTo>
                  <a:pt x="644" y="618"/>
                </a:lnTo>
                <a:lnTo>
                  <a:pt x="644" y="618"/>
                </a:lnTo>
                <a:lnTo>
                  <a:pt x="654" y="611"/>
                </a:lnTo>
                <a:lnTo>
                  <a:pt x="654" y="611"/>
                </a:lnTo>
                <a:lnTo>
                  <a:pt x="670" y="598"/>
                </a:lnTo>
                <a:lnTo>
                  <a:pt x="686" y="582"/>
                </a:lnTo>
                <a:lnTo>
                  <a:pt x="700" y="567"/>
                </a:lnTo>
                <a:lnTo>
                  <a:pt x="714" y="549"/>
                </a:lnTo>
                <a:lnTo>
                  <a:pt x="726" y="531"/>
                </a:lnTo>
                <a:lnTo>
                  <a:pt x="738" y="512"/>
                </a:lnTo>
                <a:lnTo>
                  <a:pt x="748" y="491"/>
                </a:lnTo>
                <a:lnTo>
                  <a:pt x="757" y="471"/>
                </a:lnTo>
                <a:lnTo>
                  <a:pt x="757" y="471"/>
                </a:lnTo>
                <a:lnTo>
                  <a:pt x="766" y="444"/>
                </a:lnTo>
                <a:lnTo>
                  <a:pt x="774" y="417"/>
                </a:lnTo>
                <a:lnTo>
                  <a:pt x="778" y="387"/>
                </a:lnTo>
                <a:lnTo>
                  <a:pt x="781" y="356"/>
                </a:lnTo>
                <a:lnTo>
                  <a:pt x="781" y="356"/>
                </a:lnTo>
                <a:lnTo>
                  <a:pt x="782" y="338"/>
                </a:lnTo>
                <a:lnTo>
                  <a:pt x="781" y="322"/>
                </a:lnTo>
                <a:lnTo>
                  <a:pt x="776" y="290"/>
                </a:lnTo>
                <a:lnTo>
                  <a:pt x="776" y="290"/>
                </a:lnTo>
                <a:lnTo>
                  <a:pt x="772" y="268"/>
                </a:lnTo>
                <a:lnTo>
                  <a:pt x="766" y="248"/>
                </a:lnTo>
                <a:lnTo>
                  <a:pt x="760" y="228"/>
                </a:lnTo>
                <a:lnTo>
                  <a:pt x="753" y="209"/>
                </a:lnTo>
                <a:lnTo>
                  <a:pt x="745" y="192"/>
                </a:lnTo>
                <a:lnTo>
                  <a:pt x="735" y="176"/>
                </a:lnTo>
                <a:lnTo>
                  <a:pt x="724" y="159"/>
                </a:lnTo>
                <a:lnTo>
                  <a:pt x="714" y="143"/>
                </a:lnTo>
                <a:lnTo>
                  <a:pt x="714" y="143"/>
                </a:lnTo>
                <a:lnTo>
                  <a:pt x="698" y="124"/>
                </a:lnTo>
                <a:lnTo>
                  <a:pt x="681" y="106"/>
                </a:lnTo>
                <a:lnTo>
                  <a:pt x="663" y="89"/>
                </a:lnTo>
                <a:lnTo>
                  <a:pt x="645" y="74"/>
                </a:lnTo>
                <a:lnTo>
                  <a:pt x="645" y="74"/>
                </a:lnTo>
                <a:lnTo>
                  <a:pt x="630" y="62"/>
                </a:lnTo>
                <a:lnTo>
                  <a:pt x="614" y="52"/>
                </a:lnTo>
                <a:lnTo>
                  <a:pt x="597" y="42"/>
                </a:lnTo>
                <a:lnTo>
                  <a:pt x="579" y="34"/>
                </a:lnTo>
                <a:lnTo>
                  <a:pt x="561" y="26"/>
                </a:lnTo>
                <a:lnTo>
                  <a:pt x="542" y="18"/>
                </a:lnTo>
                <a:lnTo>
                  <a:pt x="522" y="12"/>
                </a:lnTo>
                <a:lnTo>
                  <a:pt x="501" y="8"/>
                </a:lnTo>
                <a:lnTo>
                  <a:pt x="501" y="8"/>
                </a:lnTo>
                <a:lnTo>
                  <a:pt x="478" y="4"/>
                </a:lnTo>
                <a:lnTo>
                  <a:pt x="456" y="2"/>
                </a:lnTo>
                <a:lnTo>
                  <a:pt x="456" y="2"/>
                </a:lnTo>
                <a:lnTo>
                  <a:pt x="432" y="0"/>
                </a:lnTo>
                <a:lnTo>
                  <a:pt x="408" y="0"/>
                </a:lnTo>
                <a:lnTo>
                  <a:pt x="385" y="3"/>
                </a:lnTo>
                <a:lnTo>
                  <a:pt x="363" y="5"/>
                </a:lnTo>
                <a:lnTo>
                  <a:pt x="342" y="10"/>
                </a:lnTo>
                <a:lnTo>
                  <a:pt x="321" y="15"/>
                </a:lnTo>
                <a:lnTo>
                  <a:pt x="302" y="21"/>
                </a:lnTo>
                <a:lnTo>
                  <a:pt x="285" y="28"/>
                </a:lnTo>
                <a:lnTo>
                  <a:pt x="285" y="28"/>
                </a:lnTo>
                <a:lnTo>
                  <a:pt x="262" y="39"/>
                </a:lnTo>
                <a:lnTo>
                  <a:pt x="240" y="51"/>
                </a:lnTo>
                <a:lnTo>
                  <a:pt x="219" y="64"/>
                </a:lnTo>
                <a:lnTo>
                  <a:pt x="200" y="78"/>
                </a:lnTo>
                <a:lnTo>
                  <a:pt x="182" y="94"/>
                </a:lnTo>
                <a:lnTo>
                  <a:pt x="165" y="111"/>
                </a:lnTo>
                <a:lnTo>
                  <a:pt x="150" y="129"/>
                </a:lnTo>
                <a:lnTo>
                  <a:pt x="134" y="148"/>
                </a:lnTo>
                <a:lnTo>
                  <a:pt x="134" y="148"/>
                </a:lnTo>
                <a:lnTo>
                  <a:pt x="126" y="161"/>
                </a:lnTo>
                <a:lnTo>
                  <a:pt x="116" y="176"/>
                </a:lnTo>
                <a:lnTo>
                  <a:pt x="109" y="190"/>
                </a:lnTo>
                <a:lnTo>
                  <a:pt x="100" y="204"/>
                </a:lnTo>
                <a:lnTo>
                  <a:pt x="94" y="220"/>
                </a:lnTo>
                <a:lnTo>
                  <a:pt x="88" y="237"/>
                </a:lnTo>
                <a:lnTo>
                  <a:pt x="82" y="255"/>
                </a:lnTo>
                <a:lnTo>
                  <a:pt x="79" y="273"/>
                </a:lnTo>
                <a:lnTo>
                  <a:pt x="79" y="273"/>
                </a:lnTo>
                <a:lnTo>
                  <a:pt x="73" y="302"/>
                </a:lnTo>
                <a:lnTo>
                  <a:pt x="72" y="317"/>
                </a:lnTo>
                <a:lnTo>
                  <a:pt x="70" y="333"/>
                </a:lnTo>
                <a:lnTo>
                  <a:pt x="70" y="333"/>
                </a:lnTo>
                <a:lnTo>
                  <a:pt x="70" y="344"/>
                </a:lnTo>
                <a:lnTo>
                  <a:pt x="70" y="354"/>
                </a:lnTo>
                <a:lnTo>
                  <a:pt x="70" y="354"/>
                </a:lnTo>
                <a:lnTo>
                  <a:pt x="70" y="358"/>
                </a:lnTo>
                <a:lnTo>
                  <a:pt x="68" y="362"/>
                </a:lnTo>
                <a:lnTo>
                  <a:pt x="62" y="369"/>
                </a:lnTo>
                <a:lnTo>
                  <a:pt x="62" y="369"/>
                </a:lnTo>
                <a:lnTo>
                  <a:pt x="37" y="411"/>
                </a:lnTo>
                <a:lnTo>
                  <a:pt x="37" y="411"/>
                </a:lnTo>
                <a:close/>
                <a:moveTo>
                  <a:pt x="453" y="119"/>
                </a:moveTo>
                <a:lnTo>
                  <a:pt x="453" y="119"/>
                </a:lnTo>
                <a:lnTo>
                  <a:pt x="472" y="120"/>
                </a:lnTo>
                <a:lnTo>
                  <a:pt x="492" y="123"/>
                </a:lnTo>
                <a:lnTo>
                  <a:pt x="511" y="128"/>
                </a:lnTo>
                <a:lnTo>
                  <a:pt x="529" y="135"/>
                </a:lnTo>
                <a:lnTo>
                  <a:pt x="546" y="142"/>
                </a:lnTo>
                <a:lnTo>
                  <a:pt x="561" y="152"/>
                </a:lnTo>
                <a:lnTo>
                  <a:pt x="576" y="164"/>
                </a:lnTo>
                <a:lnTo>
                  <a:pt x="590" y="176"/>
                </a:lnTo>
                <a:lnTo>
                  <a:pt x="602" y="190"/>
                </a:lnTo>
                <a:lnTo>
                  <a:pt x="614" y="204"/>
                </a:lnTo>
                <a:lnTo>
                  <a:pt x="624" y="220"/>
                </a:lnTo>
                <a:lnTo>
                  <a:pt x="632" y="237"/>
                </a:lnTo>
                <a:lnTo>
                  <a:pt x="638" y="255"/>
                </a:lnTo>
                <a:lnTo>
                  <a:pt x="643" y="274"/>
                </a:lnTo>
                <a:lnTo>
                  <a:pt x="645" y="293"/>
                </a:lnTo>
                <a:lnTo>
                  <a:pt x="646" y="312"/>
                </a:lnTo>
                <a:lnTo>
                  <a:pt x="646" y="312"/>
                </a:lnTo>
                <a:lnTo>
                  <a:pt x="645" y="333"/>
                </a:lnTo>
                <a:lnTo>
                  <a:pt x="643" y="352"/>
                </a:lnTo>
                <a:lnTo>
                  <a:pt x="638" y="370"/>
                </a:lnTo>
                <a:lnTo>
                  <a:pt x="632" y="388"/>
                </a:lnTo>
                <a:lnTo>
                  <a:pt x="624" y="405"/>
                </a:lnTo>
                <a:lnTo>
                  <a:pt x="614" y="422"/>
                </a:lnTo>
                <a:lnTo>
                  <a:pt x="602" y="436"/>
                </a:lnTo>
                <a:lnTo>
                  <a:pt x="590" y="450"/>
                </a:lnTo>
                <a:lnTo>
                  <a:pt x="576" y="462"/>
                </a:lnTo>
                <a:lnTo>
                  <a:pt x="561" y="473"/>
                </a:lnTo>
                <a:lnTo>
                  <a:pt x="546" y="483"/>
                </a:lnTo>
                <a:lnTo>
                  <a:pt x="529" y="491"/>
                </a:lnTo>
                <a:lnTo>
                  <a:pt x="511" y="498"/>
                </a:lnTo>
                <a:lnTo>
                  <a:pt x="492" y="503"/>
                </a:lnTo>
                <a:lnTo>
                  <a:pt x="472" y="506"/>
                </a:lnTo>
                <a:lnTo>
                  <a:pt x="453" y="507"/>
                </a:lnTo>
                <a:lnTo>
                  <a:pt x="453" y="507"/>
                </a:lnTo>
                <a:lnTo>
                  <a:pt x="433" y="506"/>
                </a:lnTo>
                <a:lnTo>
                  <a:pt x="414" y="503"/>
                </a:lnTo>
                <a:lnTo>
                  <a:pt x="396" y="498"/>
                </a:lnTo>
                <a:lnTo>
                  <a:pt x="378" y="491"/>
                </a:lnTo>
                <a:lnTo>
                  <a:pt x="361" y="483"/>
                </a:lnTo>
                <a:lnTo>
                  <a:pt x="344" y="473"/>
                </a:lnTo>
                <a:lnTo>
                  <a:pt x="330" y="462"/>
                </a:lnTo>
                <a:lnTo>
                  <a:pt x="315" y="450"/>
                </a:lnTo>
                <a:lnTo>
                  <a:pt x="303" y="436"/>
                </a:lnTo>
                <a:lnTo>
                  <a:pt x="292" y="422"/>
                </a:lnTo>
                <a:lnTo>
                  <a:pt x="283" y="405"/>
                </a:lnTo>
                <a:lnTo>
                  <a:pt x="274" y="388"/>
                </a:lnTo>
                <a:lnTo>
                  <a:pt x="267" y="370"/>
                </a:lnTo>
                <a:lnTo>
                  <a:pt x="262" y="352"/>
                </a:lnTo>
                <a:lnTo>
                  <a:pt x="260" y="333"/>
                </a:lnTo>
                <a:lnTo>
                  <a:pt x="259" y="312"/>
                </a:lnTo>
                <a:lnTo>
                  <a:pt x="259" y="312"/>
                </a:lnTo>
                <a:lnTo>
                  <a:pt x="260" y="293"/>
                </a:lnTo>
                <a:lnTo>
                  <a:pt x="262" y="274"/>
                </a:lnTo>
                <a:lnTo>
                  <a:pt x="267" y="255"/>
                </a:lnTo>
                <a:lnTo>
                  <a:pt x="274" y="237"/>
                </a:lnTo>
                <a:lnTo>
                  <a:pt x="283" y="220"/>
                </a:lnTo>
                <a:lnTo>
                  <a:pt x="292" y="204"/>
                </a:lnTo>
                <a:lnTo>
                  <a:pt x="303" y="190"/>
                </a:lnTo>
                <a:lnTo>
                  <a:pt x="315" y="176"/>
                </a:lnTo>
                <a:lnTo>
                  <a:pt x="330" y="164"/>
                </a:lnTo>
                <a:lnTo>
                  <a:pt x="344" y="152"/>
                </a:lnTo>
                <a:lnTo>
                  <a:pt x="361" y="142"/>
                </a:lnTo>
                <a:lnTo>
                  <a:pt x="378" y="135"/>
                </a:lnTo>
                <a:lnTo>
                  <a:pt x="396" y="128"/>
                </a:lnTo>
                <a:lnTo>
                  <a:pt x="414" y="123"/>
                </a:lnTo>
                <a:lnTo>
                  <a:pt x="433" y="120"/>
                </a:lnTo>
                <a:lnTo>
                  <a:pt x="453" y="119"/>
                </a:lnTo>
                <a:lnTo>
                  <a:pt x="453" y="119"/>
                </a:lnTo>
                <a:close/>
                <a:moveTo>
                  <a:pt x="391" y="264"/>
                </a:moveTo>
                <a:lnTo>
                  <a:pt x="342" y="180"/>
                </a:lnTo>
                <a:lnTo>
                  <a:pt x="384" y="180"/>
                </a:lnTo>
                <a:lnTo>
                  <a:pt x="453" y="308"/>
                </a:lnTo>
                <a:lnTo>
                  <a:pt x="522" y="180"/>
                </a:lnTo>
                <a:lnTo>
                  <a:pt x="564" y="180"/>
                </a:lnTo>
                <a:lnTo>
                  <a:pt x="514" y="264"/>
                </a:lnTo>
                <a:lnTo>
                  <a:pt x="547" y="264"/>
                </a:lnTo>
                <a:lnTo>
                  <a:pt x="547" y="290"/>
                </a:lnTo>
                <a:lnTo>
                  <a:pt x="499" y="290"/>
                </a:lnTo>
                <a:lnTo>
                  <a:pt x="475" y="330"/>
                </a:lnTo>
                <a:lnTo>
                  <a:pt x="541" y="330"/>
                </a:lnTo>
                <a:lnTo>
                  <a:pt x="541" y="357"/>
                </a:lnTo>
                <a:lnTo>
                  <a:pt x="470" y="357"/>
                </a:lnTo>
                <a:lnTo>
                  <a:pt x="470" y="446"/>
                </a:lnTo>
                <a:lnTo>
                  <a:pt x="435" y="446"/>
                </a:lnTo>
                <a:lnTo>
                  <a:pt x="435" y="357"/>
                </a:lnTo>
                <a:lnTo>
                  <a:pt x="367" y="357"/>
                </a:lnTo>
                <a:lnTo>
                  <a:pt x="367" y="330"/>
                </a:lnTo>
                <a:lnTo>
                  <a:pt x="430" y="330"/>
                </a:lnTo>
                <a:lnTo>
                  <a:pt x="406" y="290"/>
                </a:lnTo>
                <a:lnTo>
                  <a:pt x="357" y="290"/>
                </a:lnTo>
                <a:lnTo>
                  <a:pt x="357" y="264"/>
                </a:lnTo>
                <a:lnTo>
                  <a:pt x="391" y="264"/>
                </a:lnTo>
                <a:lnTo>
                  <a:pt x="391" y="264"/>
                </a:lnTo>
                <a:close/>
              </a:path>
            </a:pathLst>
          </a:custGeom>
          <a:solidFill>
            <a:srgbClr val="008CC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F035DC86-0F2C-FF4F-80D0-228366D02A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684" y="1061362"/>
            <a:ext cx="1398136" cy="74989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32321E69-24BA-EC79-9E7C-49D4957260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6973" y="2135869"/>
            <a:ext cx="2258585" cy="1210968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8557D26F-29FD-EC18-1FD0-3448300269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4840" y="2560962"/>
            <a:ext cx="1612796" cy="86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86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ja-JP" dirty="0"/>
              <a:t>AI-OCR</a:t>
            </a:r>
            <a:r>
              <a:rPr lang="ja-JP" altLang="en-US" dirty="0"/>
              <a:t>請求書と請求書明細の違い</a:t>
            </a:r>
          </a:p>
          <a:p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7"/>
          </p:nvPr>
        </p:nvSpPr>
        <p:spPr>
          <a:xfrm>
            <a:off x="359729" y="924292"/>
            <a:ext cx="8640763" cy="279306"/>
          </a:xfrm>
        </p:spPr>
        <p:txBody>
          <a:bodyPr/>
          <a:lstStyle/>
          <a:p>
            <a:r>
              <a:rPr lang="en-US" altLang="ja-JP" dirty="0"/>
              <a:t>AI-OCR</a:t>
            </a:r>
            <a:r>
              <a:rPr lang="ja-JP" altLang="en-US" dirty="0"/>
              <a:t>（請求書明細）は、</a:t>
            </a:r>
            <a:r>
              <a:rPr lang="en-US" altLang="ja-JP" dirty="0"/>
              <a:t>AI-OCR</a:t>
            </a:r>
            <a:r>
              <a:rPr lang="ja-JP" altLang="en-US" dirty="0"/>
              <a:t>（請求書）の上位製品です。</a:t>
            </a:r>
          </a:p>
          <a:p>
            <a:endParaRPr kumimoji="1" lang="ja-JP" altLang="en-US" dirty="0"/>
          </a:p>
        </p:txBody>
      </p:sp>
      <p:graphicFrame>
        <p:nvGraphicFramePr>
          <p:cNvPr id="68" name="表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623058"/>
              </p:ext>
            </p:extLst>
          </p:nvPr>
        </p:nvGraphicFramePr>
        <p:xfrm>
          <a:off x="575556" y="1419622"/>
          <a:ext cx="8102873" cy="29319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45690">
                  <a:extLst>
                    <a:ext uri="{9D8B030D-6E8A-4147-A177-3AD203B41FA5}">
                      <a16:colId xmlns:a16="http://schemas.microsoft.com/office/drawing/2014/main" val="520467254"/>
                    </a:ext>
                  </a:extLst>
                </a:gridCol>
                <a:gridCol w="2215047">
                  <a:extLst>
                    <a:ext uri="{9D8B030D-6E8A-4147-A177-3AD203B41FA5}">
                      <a16:colId xmlns:a16="http://schemas.microsoft.com/office/drawing/2014/main" val="54101011"/>
                    </a:ext>
                  </a:extLst>
                </a:gridCol>
                <a:gridCol w="2321068">
                  <a:extLst>
                    <a:ext uri="{9D8B030D-6E8A-4147-A177-3AD203B41FA5}">
                      <a16:colId xmlns:a16="http://schemas.microsoft.com/office/drawing/2014/main" val="2009033420"/>
                    </a:ext>
                  </a:extLst>
                </a:gridCol>
                <a:gridCol w="2321068">
                  <a:extLst>
                    <a:ext uri="{9D8B030D-6E8A-4147-A177-3AD203B41FA5}">
                      <a16:colId xmlns:a16="http://schemas.microsoft.com/office/drawing/2014/main" val="3051612152"/>
                    </a:ext>
                  </a:extLst>
                </a:gridCol>
              </a:tblGrid>
              <a:tr h="59796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機能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AI-OCR</a:t>
                      </a:r>
                    </a:p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（請求書）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AI-OCR</a:t>
                      </a:r>
                    </a:p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（請求書明細）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12493"/>
                  </a:ext>
                </a:extLst>
              </a:tr>
              <a:tr h="465311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解析金額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請求書合計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358207"/>
                  </a:ext>
                </a:extLst>
              </a:tr>
              <a:tr h="41533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請求書明細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162595"/>
                  </a:ext>
                </a:extLst>
              </a:tr>
              <a:tr h="44728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解析項目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請求書見出し項目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795418"/>
                  </a:ext>
                </a:extLst>
              </a:tr>
              <a:tr h="44728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請求書明細項目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882741"/>
                  </a:ext>
                </a:extLst>
              </a:tr>
              <a:tr h="5587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配賦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585974"/>
                  </a:ext>
                </a:extLst>
              </a:tr>
            </a:tbl>
          </a:graphicData>
        </a:graphic>
      </p:graphicFrame>
      <p:sp>
        <p:nvSpPr>
          <p:cNvPr id="70" name="テキスト ボックス 69"/>
          <p:cNvSpPr txBox="1"/>
          <p:nvPr/>
        </p:nvSpPr>
        <p:spPr>
          <a:xfrm>
            <a:off x="2483768" y="3931871"/>
            <a:ext cx="4461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※1</a:t>
            </a:r>
            <a:endParaRPr kumimoji="1" lang="ja-JP" altLang="en-US" sz="1100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75556" y="4407945"/>
            <a:ext cx="81028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※</a:t>
            </a:r>
            <a:r>
              <a:rPr lang="ja-JP" altLang="en-US" sz="1050" dirty="0"/>
              <a:t>１　配賦基準：固定比、または固定額が選択可能</a:t>
            </a:r>
            <a:endParaRPr kumimoji="1" lang="en-US" altLang="ja-JP" sz="1050" dirty="0"/>
          </a:p>
        </p:txBody>
      </p:sp>
    </p:spTree>
    <p:extLst>
      <p:ext uri="{BB962C8B-B14F-4D97-AF65-F5344CB8AC3E}">
        <p14:creationId xmlns:p14="http://schemas.microsoft.com/office/powerpoint/2010/main" val="137544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解析可能な</a:t>
            </a:r>
            <a:r>
              <a:rPr lang="en-US" altLang="ja-JP" dirty="0"/>
              <a:t>PDF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F06C224-BAC4-8076-0B7D-3C24347D217F}"/>
              </a:ext>
            </a:extLst>
          </p:cNvPr>
          <p:cNvSpPr txBox="1">
            <a:spLocks/>
          </p:cNvSpPr>
          <p:nvPr/>
        </p:nvSpPr>
        <p:spPr>
          <a:xfrm>
            <a:off x="359532" y="1143960"/>
            <a:ext cx="8640763" cy="35880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/>
              <a:t>・用紙サイズ：</a:t>
            </a:r>
            <a:r>
              <a:rPr kumimoji="1" lang="en-US" altLang="ja-JP" sz="1400" dirty="0"/>
              <a:t>A</a:t>
            </a:r>
            <a:r>
              <a:rPr kumimoji="1" lang="ja-JP" altLang="en-US" sz="1400" dirty="0"/>
              <a:t>４サイズを超えないもの</a:t>
            </a:r>
            <a:endParaRPr kumimoji="1" lang="en-US" altLang="ja-JP" sz="1400" dirty="0"/>
          </a:p>
          <a:p>
            <a:r>
              <a:rPr lang="ja-JP" altLang="en-US" sz="1400" dirty="0"/>
              <a:t>・保存イメージ形式：</a:t>
            </a:r>
            <a:r>
              <a:rPr kumimoji="1" lang="ja-JP" altLang="en-US" sz="1400" dirty="0"/>
              <a:t>モノクロ</a:t>
            </a:r>
            <a:r>
              <a:rPr kumimoji="1" lang="en-US" altLang="ja-JP" sz="1400" dirty="0"/>
              <a:t>PDF</a:t>
            </a:r>
            <a:r>
              <a:rPr kumimoji="1" lang="ja-JP" altLang="en-US" sz="1400" dirty="0"/>
              <a:t>、カラー</a:t>
            </a:r>
            <a:r>
              <a:rPr kumimoji="1" lang="en-US" altLang="ja-JP" sz="1400" dirty="0"/>
              <a:t>PDF</a:t>
            </a:r>
            <a:endParaRPr kumimoji="1" lang="ja-JP" altLang="en-US" sz="1400" dirty="0"/>
          </a:p>
          <a:p>
            <a:r>
              <a:rPr kumimoji="1" lang="ja-JP" altLang="en-US" sz="1400" dirty="0"/>
              <a:t>・解像度：推奨</a:t>
            </a:r>
            <a:r>
              <a:rPr kumimoji="1" lang="en-US" altLang="ja-JP" sz="1400" dirty="0"/>
              <a:t>200dpi</a:t>
            </a:r>
            <a:endParaRPr kumimoji="1" lang="ja-JP" altLang="en-US" sz="1400" dirty="0"/>
          </a:p>
          <a:p>
            <a:r>
              <a:rPr kumimoji="1" lang="ja-JP" altLang="en-US" sz="1400" dirty="0"/>
              <a:t>・階調：「</a:t>
            </a:r>
            <a:r>
              <a:rPr kumimoji="1" lang="en-US" altLang="ja-JP" sz="1400" dirty="0"/>
              <a:t>256</a:t>
            </a:r>
            <a:r>
              <a:rPr kumimoji="1" lang="ja-JP" altLang="en-US" sz="1400" dirty="0"/>
              <a:t>階調グレー」又は「</a:t>
            </a:r>
            <a:r>
              <a:rPr kumimoji="1" lang="en-US" altLang="ja-JP" sz="1400" dirty="0"/>
              <a:t>24</a:t>
            </a:r>
            <a:r>
              <a:rPr kumimoji="1" lang="ja-JP" altLang="en-US" sz="1400" dirty="0"/>
              <a:t>ビットカラー」</a:t>
            </a:r>
            <a:endParaRPr lang="en-US" altLang="ja-JP" sz="1400" b="1" dirty="0"/>
          </a:p>
          <a:p>
            <a:r>
              <a:rPr kumimoji="1" lang="ja-JP" altLang="en-US" sz="1400" dirty="0"/>
              <a:t>・日本国内の請求書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1</a:t>
            </a:r>
            <a:r>
              <a:rPr kumimoji="1" lang="ja-JP" altLang="en-US" sz="1400" dirty="0"/>
              <a:t>つの</a:t>
            </a:r>
            <a:r>
              <a:rPr lang="ja-JP" altLang="en-US" sz="1400" dirty="0"/>
              <a:t>ファイル</a:t>
            </a:r>
            <a:r>
              <a:rPr kumimoji="1" lang="ja-JP" altLang="en-US" sz="1400" dirty="0"/>
              <a:t>に</a:t>
            </a:r>
            <a:r>
              <a:rPr kumimoji="1" lang="en-US" altLang="ja-JP" sz="1400" dirty="0"/>
              <a:t>1</a:t>
            </a:r>
            <a:r>
              <a:rPr kumimoji="1" lang="ja-JP" altLang="en-US" sz="1400" dirty="0"/>
              <a:t>つの請求書のみが存在する</a:t>
            </a:r>
            <a:r>
              <a:rPr kumimoji="1" lang="en-US" altLang="ja-JP" sz="1400" dirty="0"/>
              <a:t>PDF</a:t>
            </a:r>
          </a:p>
          <a:p>
            <a:r>
              <a:rPr kumimoji="1" lang="ja-JP" altLang="en-US" sz="1400" dirty="0"/>
              <a:t>・文字が横書きに印字された請求書</a:t>
            </a:r>
          </a:p>
          <a:p>
            <a:r>
              <a:rPr kumimoji="1" lang="ja-JP" altLang="en-US" sz="1400" dirty="0"/>
              <a:t>・ファイルサイズの上限：</a:t>
            </a:r>
            <a:r>
              <a:rPr kumimoji="1" lang="en-US" altLang="ja-JP" sz="1400" dirty="0"/>
              <a:t>5Mbytes</a:t>
            </a:r>
            <a:r>
              <a:rPr kumimoji="1" lang="ja-JP" altLang="en-US" sz="1400" dirty="0"/>
              <a:t>、</a:t>
            </a:r>
            <a:r>
              <a:rPr kumimoji="1" lang="en-US" altLang="ja-JP" sz="1400" dirty="0"/>
              <a:t>30</a:t>
            </a:r>
            <a:r>
              <a:rPr kumimoji="1" lang="ja-JP" altLang="en-US" sz="1400" dirty="0"/>
              <a:t>ページ程度以内</a:t>
            </a:r>
            <a:endParaRPr kumimoji="1" lang="en-US" altLang="ja-JP" sz="1400" dirty="0"/>
          </a:p>
          <a:p>
            <a:r>
              <a:rPr kumimoji="1" lang="ja-JP" altLang="en-US" sz="1400" dirty="0"/>
              <a:t>・ピクセルサイズ：上下左右</a:t>
            </a:r>
            <a:r>
              <a:rPr kumimoji="1" lang="en-US" altLang="ja-JP" sz="1400" dirty="0"/>
              <a:t>896px</a:t>
            </a:r>
            <a:r>
              <a:rPr kumimoji="1" lang="ja-JP" altLang="en-US" sz="1400" dirty="0"/>
              <a:t>以上、</a:t>
            </a:r>
            <a:r>
              <a:rPr kumimoji="1" lang="en-US" altLang="ja-JP" sz="1400" dirty="0"/>
              <a:t>3200px</a:t>
            </a:r>
            <a:r>
              <a:rPr kumimoji="1" lang="ja-JP" altLang="en-US" sz="1400" dirty="0"/>
              <a:t>以下を推奨</a:t>
            </a:r>
            <a:endParaRPr kumimoji="1" lang="en-US" altLang="ja-JP" sz="1400" dirty="0"/>
          </a:p>
          <a:p>
            <a:r>
              <a:rPr kumimoji="1" lang="ja-JP" altLang="en-US" sz="1400" dirty="0"/>
              <a:t>・読取可能文字：日本語、英字、ひらがな、カタカナ、数字、記号</a:t>
            </a:r>
          </a:p>
          <a:p>
            <a:r>
              <a:rPr kumimoji="1" lang="ja-JP" altLang="en-US" sz="1400" dirty="0"/>
              <a:t>・傾きが</a:t>
            </a:r>
            <a:r>
              <a:rPr kumimoji="1" lang="en-US" altLang="ja-JP" sz="1400" dirty="0"/>
              <a:t>±4</a:t>
            </a:r>
            <a:r>
              <a:rPr kumimoji="1" lang="ja-JP" altLang="en-US" sz="1400" dirty="0"/>
              <a:t>度以内であるもの（回転していないもの）</a:t>
            </a:r>
          </a:p>
        </p:txBody>
      </p:sp>
    </p:spTree>
    <p:extLst>
      <p:ext uri="{BB962C8B-B14F-4D97-AF65-F5344CB8AC3E}">
        <p14:creationId xmlns:p14="http://schemas.microsoft.com/office/powerpoint/2010/main" val="2182521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AI-OCR(</a:t>
            </a:r>
            <a:r>
              <a:rPr lang="ja-JP" altLang="en-US" dirty="0"/>
              <a:t>請求書・請求書明細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©Canon IT Solutions Inc.  All rights reserved.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解析できない</a:t>
            </a:r>
            <a:r>
              <a:rPr lang="en-US" altLang="ja-JP" dirty="0"/>
              <a:t>PDF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7" name="テキスト プレースホルダー 5">
            <a:extLst>
              <a:ext uri="{FF2B5EF4-FFF2-40B4-BE49-F238E27FC236}">
                <a16:creationId xmlns:a16="http://schemas.microsoft.com/office/drawing/2014/main" id="{2DF3922F-6651-88B5-4651-3EFBE708B0C8}"/>
              </a:ext>
            </a:extLst>
          </p:cNvPr>
          <p:cNvSpPr txBox="1">
            <a:spLocks/>
          </p:cNvSpPr>
          <p:nvPr/>
        </p:nvSpPr>
        <p:spPr>
          <a:xfrm>
            <a:off x="359532" y="1143960"/>
            <a:ext cx="8640763" cy="236389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/>
              <a:t>・手書きの請求書</a:t>
            </a:r>
          </a:p>
          <a:p>
            <a:r>
              <a:rPr kumimoji="1" lang="ja-JP" altLang="en-US" sz="1400" dirty="0"/>
              <a:t>・著しく汚れているもの</a:t>
            </a:r>
          </a:p>
          <a:p>
            <a:r>
              <a:rPr kumimoji="1" lang="ja-JP" altLang="en-US" sz="1400" dirty="0"/>
              <a:t>・手書き文字などが印字と重なって記入されているもの</a:t>
            </a:r>
          </a:p>
          <a:p>
            <a:r>
              <a:rPr kumimoji="1" lang="ja-JP" altLang="en-US" sz="1400" dirty="0"/>
              <a:t>・文字が十分に鮮明でないもの（薄いもの、濃すぎるもの）</a:t>
            </a:r>
          </a:p>
          <a:p>
            <a:r>
              <a:rPr kumimoji="1" lang="ja-JP" altLang="en-US" sz="1400" dirty="0"/>
              <a:t>・歪み、折れがあるもの</a:t>
            </a:r>
          </a:p>
          <a:p>
            <a:r>
              <a:rPr kumimoji="1" lang="ja-JP" altLang="en-US" sz="1400" dirty="0"/>
              <a:t>・縦書き印字のもの</a:t>
            </a:r>
          </a:p>
          <a:p>
            <a:r>
              <a:rPr kumimoji="1" lang="ja-JP" altLang="en-US" sz="1400" dirty="0"/>
              <a:t>・複数の異なる方向を向いた文字が記載されているもの</a:t>
            </a:r>
          </a:p>
          <a:p>
            <a:r>
              <a:rPr kumimoji="1" lang="ja-JP" altLang="en-US" sz="1400" dirty="0"/>
              <a:t>・縦横比が</a:t>
            </a:r>
            <a:r>
              <a:rPr kumimoji="1" lang="en-US" altLang="ja-JP" sz="1400" dirty="0"/>
              <a:t>5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1 </a:t>
            </a:r>
            <a:r>
              <a:rPr kumimoji="1" lang="ja-JP" altLang="en-US" sz="1400" dirty="0"/>
              <a:t>以上の比率で縦または横に長いもの</a:t>
            </a:r>
          </a:p>
          <a:p>
            <a:r>
              <a:rPr kumimoji="1" lang="ja-JP" altLang="en-US" sz="1400" dirty="0"/>
              <a:t>・四角形でないもの</a:t>
            </a:r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b="1" dirty="0"/>
          </a:p>
          <a:p>
            <a:pPr marL="0" marR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・高圧縮</a:t>
            </a:r>
            <a:r>
              <a:rPr kumimoji="1" lang="en-US" altLang="ja-JP" sz="1400" dirty="0"/>
              <a:t>PDF</a:t>
            </a:r>
          </a:p>
          <a:p>
            <a:pPr marL="0" marR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・ファイル名称</a:t>
            </a:r>
            <a:r>
              <a:rPr kumimoji="1" lang="en-US" altLang="ja-JP" sz="1400" dirty="0"/>
              <a:t>(</a:t>
            </a:r>
            <a:r>
              <a:rPr kumimoji="1" lang="ja-JP" altLang="en-US" sz="1400" dirty="0"/>
              <a:t>拡張子を含む</a:t>
            </a:r>
            <a:r>
              <a:rPr kumimoji="1" lang="en-US" altLang="ja-JP" sz="1400" dirty="0"/>
              <a:t>)</a:t>
            </a:r>
            <a:r>
              <a:rPr kumimoji="1" lang="ja-JP" altLang="en-US" sz="1400" dirty="0"/>
              <a:t>が</a:t>
            </a:r>
            <a:r>
              <a:rPr kumimoji="1" lang="en-US" altLang="ja-JP" sz="1400" dirty="0"/>
              <a:t>50</a:t>
            </a:r>
            <a:r>
              <a:rPr kumimoji="1" lang="ja-JP" altLang="en-US" sz="1400" dirty="0"/>
              <a:t>バイト以上のもの</a:t>
            </a:r>
            <a:endParaRPr kumimoji="1" lang="en-US" altLang="ja-JP" sz="1400" dirty="0"/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・ファイル名称に「</a:t>
            </a:r>
            <a:r>
              <a:rPr kumimoji="1" lang="en-US" altLang="ja-JP" sz="1400" dirty="0"/>
              <a:t>%</a:t>
            </a:r>
            <a:r>
              <a:rPr kumimoji="1" lang="ja-JP" altLang="en-US" sz="1400" dirty="0"/>
              <a:t>」、「</a:t>
            </a:r>
            <a:r>
              <a:rPr kumimoji="1" lang="en-US" altLang="ja-JP" sz="1400" dirty="0"/>
              <a:t>&amp;</a:t>
            </a:r>
            <a:r>
              <a:rPr kumimoji="1" lang="ja-JP" altLang="en-US" sz="1400" dirty="0"/>
              <a:t>」、「</a:t>
            </a:r>
            <a:r>
              <a:rPr kumimoji="1" lang="en-US" altLang="ja-JP" sz="1400" dirty="0"/>
              <a:t>(</a:t>
            </a:r>
            <a:r>
              <a:rPr kumimoji="1" lang="ja-JP" altLang="en-US" sz="1400" dirty="0"/>
              <a:t>」、「</a:t>
            </a:r>
            <a:r>
              <a:rPr kumimoji="1" lang="en-US" altLang="ja-JP" sz="1400" dirty="0"/>
              <a:t>)</a:t>
            </a:r>
            <a:r>
              <a:rPr kumimoji="1" lang="ja-JP" altLang="en-US" sz="1400" dirty="0"/>
              <a:t>」、「</a:t>
            </a:r>
            <a:r>
              <a:rPr kumimoji="1" lang="en-US" altLang="ja-JP" sz="1400" dirty="0"/>
              <a:t>,</a:t>
            </a:r>
            <a:r>
              <a:rPr kumimoji="1" lang="ja-JP" altLang="en-US" sz="1400" dirty="0"/>
              <a:t>」、「</a:t>
            </a:r>
            <a:r>
              <a:rPr kumimoji="1" lang="en-US" altLang="ja-JP" sz="1400" dirty="0"/>
              <a:t>‘</a:t>
            </a:r>
            <a:r>
              <a:rPr kumimoji="1" lang="ja-JP" altLang="en-US" sz="1400" dirty="0"/>
              <a:t>」、「</a:t>
            </a:r>
            <a:r>
              <a:rPr kumimoji="1" lang="en-US" altLang="ja-JP" sz="1400" dirty="0"/>
              <a:t>~</a:t>
            </a:r>
            <a:r>
              <a:rPr kumimoji="1" lang="ja-JP" altLang="en-US" sz="1400" dirty="0"/>
              <a:t>」を含むもの</a:t>
            </a:r>
            <a:endParaRPr kumimoji="1" lang="en-US" altLang="ja-JP" sz="1400" dirty="0"/>
          </a:p>
          <a:p>
            <a:endParaRPr kumimoji="1" lang="ja-JP" altLang="en-US" sz="1400" dirty="0"/>
          </a:p>
        </p:txBody>
      </p:sp>
      <p:sp>
        <p:nvSpPr>
          <p:cNvPr id="8" name="テキスト プレースホルダー 4">
            <a:extLst>
              <a:ext uri="{FF2B5EF4-FFF2-40B4-BE49-F238E27FC236}">
                <a16:creationId xmlns:a16="http://schemas.microsoft.com/office/drawing/2014/main" id="{B7AF7B97-B8DA-CD25-0FA3-83F03545F0DC}"/>
              </a:ext>
            </a:extLst>
          </p:cNvPr>
          <p:cNvSpPr txBox="1">
            <a:spLocks/>
          </p:cNvSpPr>
          <p:nvPr/>
        </p:nvSpPr>
        <p:spPr>
          <a:xfrm>
            <a:off x="276918" y="3579862"/>
            <a:ext cx="8615082" cy="31531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800" b="1" kern="1200">
                <a:solidFill>
                  <a:schemeClr val="tx2"/>
                </a:solidFill>
                <a:latin typeface="+mj-ea"/>
                <a:ea typeface="+mj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0" indent="-1371600" algn="just">
              <a:spcBef>
                <a:spcPts val="600"/>
              </a:spcBef>
              <a:spcAft>
                <a:spcPts val="600"/>
              </a:spcAft>
            </a:pPr>
            <a:r>
              <a:rPr kumimoji="1" lang="ja-JP" altLang="en-US" sz="1800" b="1" dirty="0"/>
              <a:t>証憑管理</a:t>
            </a:r>
            <a:r>
              <a:rPr kumimoji="1" lang="en-US" altLang="ja-JP" sz="1800" b="1" dirty="0"/>
              <a:t>OP</a:t>
            </a:r>
            <a:r>
              <a:rPr kumimoji="1" lang="ja-JP" altLang="en-US" sz="1800" b="1" dirty="0"/>
              <a:t>、証憑管理</a:t>
            </a:r>
            <a:r>
              <a:rPr kumimoji="1" lang="en-US" altLang="ja-JP" sz="1800" b="1" dirty="0"/>
              <a:t>e </a:t>
            </a:r>
            <a:r>
              <a:rPr kumimoji="1" lang="ja-JP" altLang="en-US" sz="1800" b="1" dirty="0"/>
              <a:t>文書対応</a:t>
            </a:r>
            <a:r>
              <a:rPr kumimoji="1" lang="en-US" altLang="ja-JP" sz="1800" b="1" dirty="0"/>
              <a:t>OP</a:t>
            </a:r>
            <a:r>
              <a:rPr kumimoji="1" lang="ja-JP" altLang="en-US" sz="1800" b="1" dirty="0"/>
              <a:t>と連携する場合　</a:t>
            </a:r>
            <a:r>
              <a:rPr kumimoji="1" lang="en-US" altLang="ja-JP" sz="1100" b="0" dirty="0">
                <a:solidFill>
                  <a:schemeClr val="tx1"/>
                </a:solidFill>
              </a:rPr>
              <a:t>※</a:t>
            </a:r>
            <a:r>
              <a:rPr kumimoji="1" lang="ja-JP" altLang="en-US" sz="1100" b="0" dirty="0">
                <a:solidFill>
                  <a:schemeClr val="tx1"/>
                </a:solidFill>
              </a:rPr>
              <a:t>伝票登録時にエラーとなります。</a:t>
            </a:r>
            <a:endParaRPr lang="en-US" altLang="ja-JP" b="0" kern="100" dirty="0">
              <a:solidFill>
                <a:schemeClr val="tx1"/>
              </a:solidFill>
              <a:latin typeface="+mn-ea"/>
              <a:cs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2167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SuperStream 2021">
      <a:dk1>
        <a:sysClr val="windowText" lastClr="000000"/>
      </a:dk1>
      <a:lt1>
        <a:sysClr val="window" lastClr="FFFFFF"/>
      </a:lt1>
      <a:dk2>
        <a:srgbClr val="008CCF"/>
      </a:dk2>
      <a:lt2>
        <a:srgbClr val="FFFFFF"/>
      </a:lt2>
      <a:accent1>
        <a:srgbClr val="FABE00"/>
      </a:accent1>
      <a:accent2>
        <a:srgbClr val="54C3F1"/>
      </a:accent2>
      <a:accent3>
        <a:srgbClr val="EE7B48"/>
      </a:accent3>
      <a:accent4>
        <a:srgbClr val="CE67A4"/>
      </a:accent4>
      <a:accent5>
        <a:srgbClr val="8FC31F"/>
      </a:accent5>
      <a:accent6>
        <a:srgbClr val="2E7DC2"/>
      </a:accent6>
      <a:hlink>
        <a:srgbClr val="008CCF"/>
      </a:hlink>
      <a:folHlink>
        <a:srgbClr val="008CCF"/>
      </a:folHlink>
    </a:clrScheme>
    <a:fontScheme name="SuperStream 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CCF"/>
        </a:solidFill>
        <a:ln>
          <a:noFill/>
        </a:ln>
      </a:spPr>
      <a:bodyPr rtlCol="0" anchor="ctr"/>
      <a:lstStyle>
        <a:defPPr algn="ctr">
          <a:defRPr kumimoji="1" sz="14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892</Words>
  <Application>Microsoft Office PowerPoint</Application>
  <PresentationFormat>画面に合わせる (16:9)</PresentationFormat>
  <Paragraphs>180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游ゴシック</vt:lpstr>
      <vt:lpstr>Arial</vt:lpstr>
      <vt:lpstr>Calibri</vt:lpstr>
      <vt:lpstr>Office ​​テーマ</vt:lpstr>
      <vt:lpstr>SuperStream-NX AI-OCR（請求書・請求書明細） ご説明資料（概要版）</vt:lpstr>
      <vt:lpstr>01 AI-OCR 概要</vt:lpstr>
      <vt:lpstr>AI-OCR(請求書・請求書明細)</vt:lpstr>
      <vt:lpstr>AI-OCR(請求書・請求書明細)</vt:lpstr>
      <vt:lpstr>AI-OCR(請求書・請求書明細)</vt:lpstr>
      <vt:lpstr>AI-OCR(請求書・請求書明細)</vt:lpstr>
      <vt:lpstr>AI-OCR(請求書・請求書明細)</vt:lpstr>
      <vt:lpstr>AI-OCR(請求書・請求書明細)</vt:lpstr>
      <vt:lpstr>AI-OCR(請求書・請求書明細)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2025-10-08T05:26:54Z</dcterms:created>
  <dcterms:modified xsi:type="dcterms:W3CDTF">2025-10-10T04:17:30Z</dcterms:modified>
</cp:coreProperties>
</file>